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16"/>
  </p:notesMasterIdLst>
  <p:sldIdLst>
    <p:sldId id="256" r:id="rId2"/>
    <p:sldId id="278" r:id="rId3"/>
    <p:sldId id="290" r:id="rId4"/>
    <p:sldId id="291" r:id="rId5"/>
    <p:sldId id="294" r:id="rId6"/>
    <p:sldId id="297" r:id="rId7"/>
    <p:sldId id="293" r:id="rId8"/>
    <p:sldId id="261" r:id="rId9"/>
    <p:sldId id="262" r:id="rId10"/>
    <p:sldId id="298" r:id="rId11"/>
    <p:sldId id="295" r:id="rId12"/>
    <p:sldId id="263" r:id="rId13"/>
    <p:sldId id="299" r:id="rId14"/>
    <p:sldId id="29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003" autoAdjust="0"/>
  </p:normalViewPr>
  <p:slideViewPr>
    <p:cSldViewPr snapToGrid="0" snapToObjects="1">
      <p:cViewPr varScale="1">
        <p:scale>
          <a:sx n="88" d="100"/>
          <a:sy n="88" d="100"/>
        </p:scale>
        <p:origin x="-13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16526-8D6F-E04D-A983-C34355F73825}" type="doc">
      <dgm:prSet loTypeId="urn:microsoft.com/office/officeart/2009/3/layout/PhasedProcess" loCatId="" qsTypeId="urn:microsoft.com/office/officeart/2005/8/quickstyle/simple4" qsCatId="simple" csTypeId="urn:microsoft.com/office/officeart/2005/8/colors/colorful1" csCatId="colorful" phldr="1"/>
      <dgm:spPr/>
      <dgm:t>
        <a:bodyPr/>
        <a:lstStyle/>
        <a:p>
          <a:endParaRPr lang="en-US"/>
        </a:p>
      </dgm:t>
    </dgm:pt>
    <dgm:pt modelId="{72E9928E-1DB0-414D-8DC1-409EBFF3118C}">
      <dgm:prSet phldrT="[Text]"/>
      <dgm:spPr/>
      <dgm:t>
        <a:bodyPr/>
        <a:lstStyle/>
        <a:p>
          <a:r>
            <a:rPr lang="en-US" dirty="0" smtClean="0"/>
            <a:t>When infrastructure fails</a:t>
          </a:r>
          <a:endParaRPr lang="en-US" dirty="0"/>
        </a:p>
      </dgm:t>
    </dgm:pt>
    <dgm:pt modelId="{01526D1A-6923-434E-BC7E-E8CE429B4748}" type="parTrans" cxnId="{6A530826-214D-2743-A67A-3338A708F436}">
      <dgm:prSet/>
      <dgm:spPr/>
      <dgm:t>
        <a:bodyPr/>
        <a:lstStyle/>
        <a:p>
          <a:endParaRPr lang="en-US"/>
        </a:p>
      </dgm:t>
    </dgm:pt>
    <dgm:pt modelId="{D5410933-8422-9849-9B72-8CC7661B6CF3}" type="sibTrans" cxnId="{6A530826-214D-2743-A67A-3338A708F436}">
      <dgm:prSet/>
      <dgm:spPr/>
      <dgm:t>
        <a:bodyPr/>
        <a:lstStyle/>
        <a:p>
          <a:endParaRPr lang="en-US"/>
        </a:p>
      </dgm:t>
    </dgm:pt>
    <dgm:pt modelId="{8C0A7C63-D08B-744C-81B6-5480F9FFD4C7}">
      <dgm:prSet phldrT="[Text]"/>
      <dgm:spPr/>
      <dgm:t>
        <a:bodyPr/>
        <a:lstStyle/>
        <a:p>
          <a:r>
            <a:rPr lang="en-US" dirty="0" smtClean="0"/>
            <a:t>Core ideas</a:t>
          </a:r>
          <a:endParaRPr lang="en-US" dirty="0"/>
        </a:p>
      </dgm:t>
    </dgm:pt>
    <dgm:pt modelId="{D1D8486E-C3FB-FC40-9C85-BD2C1BFAD294}" type="parTrans" cxnId="{CED3285C-67DF-A241-9D9A-253857BEBD97}">
      <dgm:prSet/>
      <dgm:spPr/>
      <dgm:t>
        <a:bodyPr/>
        <a:lstStyle/>
        <a:p>
          <a:endParaRPr lang="en-US"/>
        </a:p>
      </dgm:t>
    </dgm:pt>
    <dgm:pt modelId="{3938BBC4-1268-0346-8CA3-7290B97EDE26}" type="sibTrans" cxnId="{CED3285C-67DF-A241-9D9A-253857BEBD97}">
      <dgm:prSet/>
      <dgm:spPr/>
      <dgm:t>
        <a:bodyPr/>
        <a:lstStyle/>
        <a:p>
          <a:endParaRPr lang="en-US"/>
        </a:p>
      </dgm:t>
    </dgm:pt>
    <dgm:pt modelId="{1466D76C-D057-E44C-B27F-21342C0A26C0}">
      <dgm:prSet phldrT="[Text]"/>
      <dgm:spPr/>
      <dgm:t>
        <a:bodyPr/>
        <a:lstStyle/>
        <a:p>
          <a:r>
            <a:rPr lang="en-US" dirty="0" smtClean="0"/>
            <a:t>Global South</a:t>
          </a:r>
          <a:endParaRPr lang="en-US" dirty="0"/>
        </a:p>
      </dgm:t>
    </dgm:pt>
    <dgm:pt modelId="{1860955E-14D8-8C49-B573-A50CE7E3EA89}" type="parTrans" cxnId="{6A2D1CBA-3D4F-D743-94E4-8AC8E3B407C7}">
      <dgm:prSet/>
      <dgm:spPr/>
      <dgm:t>
        <a:bodyPr/>
        <a:lstStyle/>
        <a:p>
          <a:endParaRPr lang="en-US"/>
        </a:p>
      </dgm:t>
    </dgm:pt>
    <dgm:pt modelId="{F14FF660-A0C3-9143-8D18-A8BE2964850C}" type="sibTrans" cxnId="{6A2D1CBA-3D4F-D743-94E4-8AC8E3B407C7}">
      <dgm:prSet/>
      <dgm:spPr/>
      <dgm:t>
        <a:bodyPr/>
        <a:lstStyle/>
        <a:p>
          <a:endParaRPr lang="en-US"/>
        </a:p>
      </dgm:t>
    </dgm:pt>
    <dgm:pt modelId="{AB137B64-D3D8-064F-ABE2-7143015BE970}">
      <dgm:prSet phldrT="[Text]"/>
      <dgm:spPr/>
      <dgm:t>
        <a:bodyPr/>
        <a:lstStyle/>
        <a:p>
          <a:r>
            <a:rPr lang="en-US" dirty="0" smtClean="0"/>
            <a:t>Video</a:t>
          </a:r>
          <a:endParaRPr lang="en-US" dirty="0"/>
        </a:p>
      </dgm:t>
    </dgm:pt>
    <dgm:pt modelId="{2927639D-88AE-6E47-A35D-EB25B5699ACB}" type="parTrans" cxnId="{26788640-08B8-084B-8D48-A1975D60AB9C}">
      <dgm:prSet/>
      <dgm:spPr/>
      <dgm:t>
        <a:bodyPr/>
        <a:lstStyle/>
        <a:p>
          <a:endParaRPr lang="en-US"/>
        </a:p>
      </dgm:t>
    </dgm:pt>
    <dgm:pt modelId="{EA87FE73-F909-2848-A4DF-1CED4AE9E1C3}" type="sibTrans" cxnId="{26788640-08B8-084B-8D48-A1975D60AB9C}">
      <dgm:prSet/>
      <dgm:spPr/>
      <dgm:t>
        <a:bodyPr/>
        <a:lstStyle/>
        <a:p>
          <a:endParaRPr lang="en-US"/>
        </a:p>
      </dgm:t>
    </dgm:pt>
    <dgm:pt modelId="{E6AA842A-3070-614D-B3E9-62C10A2B9587}">
      <dgm:prSet phldrT="[Text]"/>
      <dgm:spPr/>
      <dgm:t>
        <a:bodyPr/>
        <a:lstStyle/>
        <a:p>
          <a:r>
            <a:rPr lang="en-US" dirty="0" smtClean="0"/>
            <a:t>Questions</a:t>
          </a:r>
          <a:endParaRPr lang="en-US" dirty="0"/>
        </a:p>
      </dgm:t>
    </dgm:pt>
    <dgm:pt modelId="{0C2BDF79-5745-5D4C-B8A3-FEF625F8B49C}" type="parTrans" cxnId="{EACF546F-A7CA-3E43-A1CB-2204A6492FF9}">
      <dgm:prSet/>
      <dgm:spPr/>
      <dgm:t>
        <a:bodyPr/>
        <a:lstStyle/>
        <a:p>
          <a:endParaRPr lang="en-US"/>
        </a:p>
      </dgm:t>
    </dgm:pt>
    <dgm:pt modelId="{42F71D61-CF77-8E47-A783-FC78A910F21B}" type="sibTrans" cxnId="{EACF546F-A7CA-3E43-A1CB-2204A6492FF9}">
      <dgm:prSet/>
      <dgm:spPr/>
      <dgm:t>
        <a:bodyPr/>
        <a:lstStyle/>
        <a:p>
          <a:endParaRPr lang="en-US"/>
        </a:p>
      </dgm:t>
    </dgm:pt>
    <dgm:pt modelId="{37C96C1A-2B0E-C846-A55F-A72D883125C5}">
      <dgm:prSet phldrT="[Text]"/>
      <dgm:spPr/>
      <dgm:t>
        <a:bodyPr/>
        <a:lstStyle/>
        <a:p>
          <a:r>
            <a:rPr lang="en-US" dirty="0" smtClean="0"/>
            <a:t>Video </a:t>
          </a:r>
          <a:endParaRPr lang="en-US" dirty="0"/>
        </a:p>
      </dgm:t>
    </dgm:pt>
    <dgm:pt modelId="{24E529EC-6499-D44C-90BA-05DBE4B9616C}" type="parTrans" cxnId="{AAD70507-4F99-4747-ACFD-558E648F2F2B}">
      <dgm:prSet/>
      <dgm:spPr/>
      <dgm:t>
        <a:bodyPr/>
        <a:lstStyle/>
        <a:p>
          <a:endParaRPr lang="en-US"/>
        </a:p>
      </dgm:t>
    </dgm:pt>
    <dgm:pt modelId="{C263A509-8FD8-3148-A69B-839EF87D2C7F}" type="sibTrans" cxnId="{AAD70507-4F99-4747-ACFD-558E648F2F2B}">
      <dgm:prSet/>
      <dgm:spPr/>
      <dgm:t>
        <a:bodyPr/>
        <a:lstStyle/>
        <a:p>
          <a:endParaRPr lang="en-US"/>
        </a:p>
      </dgm:t>
    </dgm:pt>
    <dgm:pt modelId="{CD9DB475-4637-D242-871A-71B45DE354D5}">
      <dgm:prSet phldrT="[Text]"/>
      <dgm:spPr/>
      <dgm:t>
        <a:bodyPr/>
        <a:lstStyle/>
        <a:p>
          <a:r>
            <a:rPr lang="en-US" dirty="0" smtClean="0"/>
            <a:t>Readings</a:t>
          </a:r>
          <a:endParaRPr lang="en-US" dirty="0"/>
        </a:p>
      </dgm:t>
    </dgm:pt>
    <dgm:pt modelId="{CA04C8F6-68D2-574E-AAEA-08911069FA62}" type="parTrans" cxnId="{7A8B4464-4CAD-2943-B71C-3361F6BBE55E}">
      <dgm:prSet/>
      <dgm:spPr/>
      <dgm:t>
        <a:bodyPr/>
        <a:lstStyle/>
        <a:p>
          <a:endParaRPr lang="en-US"/>
        </a:p>
      </dgm:t>
    </dgm:pt>
    <dgm:pt modelId="{59673CC7-1BD4-5148-99AB-589321DA82F1}" type="sibTrans" cxnId="{7A8B4464-4CAD-2943-B71C-3361F6BBE55E}">
      <dgm:prSet/>
      <dgm:spPr/>
      <dgm:t>
        <a:bodyPr/>
        <a:lstStyle/>
        <a:p>
          <a:endParaRPr lang="en-US"/>
        </a:p>
      </dgm:t>
    </dgm:pt>
    <dgm:pt modelId="{D6741954-B85F-C441-BCE6-12CD0F4356D1}">
      <dgm:prSet phldrT="[Text]"/>
      <dgm:spPr/>
      <dgm:t>
        <a:bodyPr/>
        <a:lstStyle/>
        <a:p>
          <a:r>
            <a:rPr lang="en-US" dirty="0" smtClean="0"/>
            <a:t>Discussion</a:t>
          </a:r>
          <a:endParaRPr lang="en-US" dirty="0"/>
        </a:p>
      </dgm:t>
    </dgm:pt>
    <dgm:pt modelId="{D2A8CFD9-2562-F447-B5F1-FE72E1707C1A}" type="parTrans" cxnId="{4DB6A01F-1A5A-F54A-AD42-AB3F4DD032A1}">
      <dgm:prSet/>
      <dgm:spPr/>
      <dgm:t>
        <a:bodyPr/>
        <a:lstStyle/>
        <a:p>
          <a:endParaRPr lang="en-US"/>
        </a:p>
      </dgm:t>
    </dgm:pt>
    <dgm:pt modelId="{B96F4B9C-A0BD-0945-829E-A705AD824801}" type="sibTrans" cxnId="{4DB6A01F-1A5A-F54A-AD42-AB3F4DD032A1}">
      <dgm:prSet/>
      <dgm:spPr/>
      <dgm:t>
        <a:bodyPr/>
        <a:lstStyle/>
        <a:p>
          <a:endParaRPr lang="en-US"/>
        </a:p>
      </dgm:t>
    </dgm:pt>
    <dgm:pt modelId="{80098E84-73D7-DA42-A57B-B5B6E2E65C48}">
      <dgm:prSet phldrT="[Text]"/>
      <dgm:spPr/>
      <dgm:t>
        <a:bodyPr/>
        <a:lstStyle/>
        <a:p>
          <a:r>
            <a:rPr lang="en-US" dirty="0" smtClean="0"/>
            <a:t>Lagos</a:t>
          </a:r>
          <a:endParaRPr lang="en-US" dirty="0"/>
        </a:p>
      </dgm:t>
    </dgm:pt>
    <dgm:pt modelId="{E71A0E1B-9843-8941-826D-9D1026E52120}" type="parTrans" cxnId="{BE020A6B-0CD9-574E-8258-F72B6F94995E}">
      <dgm:prSet/>
      <dgm:spPr/>
      <dgm:t>
        <a:bodyPr/>
        <a:lstStyle/>
        <a:p>
          <a:endParaRPr lang="en-US"/>
        </a:p>
      </dgm:t>
    </dgm:pt>
    <dgm:pt modelId="{B595E75A-12F2-0C43-A913-940108A350EA}" type="sibTrans" cxnId="{BE020A6B-0CD9-574E-8258-F72B6F94995E}">
      <dgm:prSet/>
      <dgm:spPr/>
      <dgm:t>
        <a:bodyPr/>
        <a:lstStyle/>
        <a:p>
          <a:endParaRPr lang="en-US"/>
        </a:p>
      </dgm:t>
    </dgm:pt>
    <dgm:pt modelId="{860C5431-3007-4F4C-99CF-8A262BD055DF}" type="pres">
      <dgm:prSet presAssocID="{90016526-8D6F-E04D-A983-C34355F73825}" presName="Name0" presStyleCnt="0">
        <dgm:presLayoutVars>
          <dgm:chMax val="3"/>
          <dgm:chPref val="3"/>
          <dgm:bulletEnabled val="1"/>
          <dgm:dir/>
          <dgm:animLvl val="lvl"/>
        </dgm:presLayoutVars>
      </dgm:prSet>
      <dgm:spPr/>
      <dgm:t>
        <a:bodyPr/>
        <a:lstStyle/>
        <a:p>
          <a:endParaRPr lang="en-US"/>
        </a:p>
      </dgm:t>
    </dgm:pt>
    <dgm:pt modelId="{98751842-B033-FF47-9182-10E9C7D64994}" type="pres">
      <dgm:prSet presAssocID="{90016526-8D6F-E04D-A983-C34355F73825}" presName="arc1" presStyleLbl="node1" presStyleIdx="0" presStyleCnt="4"/>
      <dgm:spPr/>
    </dgm:pt>
    <dgm:pt modelId="{64079C06-2353-1946-A90A-9AA77C66BBE6}" type="pres">
      <dgm:prSet presAssocID="{90016526-8D6F-E04D-A983-C34355F73825}" presName="arc3" presStyleLbl="node1" presStyleIdx="1" presStyleCnt="4"/>
      <dgm:spPr/>
    </dgm:pt>
    <dgm:pt modelId="{EACB2BA5-F595-724E-8F88-57F899607DD0}" type="pres">
      <dgm:prSet presAssocID="{90016526-8D6F-E04D-A983-C34355F73825}" presName="parentText2" presStyleLbl="revTx" presStyleIdx="0" presStyleCnt="3">
        <dgm:presLayoutVars>
          <dgm:chMax val="4"/>
          <dgm:chPref val="3"/>
          <dgm:bulletEnabled val="1"/>
        </dgm:presLayoutVars>
      </dgm:prSet>
      <dgm:spPr/>
      <dgm:t>
        <a:bodyPr/>
        <a:lstStyle/>
        <a:p>
          <a:endParaRPr lang="en-US"/>
        </a:p>
      </dgm:t>
    </dgm:pt>
    <dgm:pt modelId="{306F28FB-EC84-2E48-B9AF-27DFC1DA7942}" type="pres">
      <dgm:prSet presAssocID="{90016526-8D6F-E04D-A983-C34355F73825}" presName="arc2" presStyleLbl="node1" presStyleIdx="2" presStyleCnt="4"/>
      <dgm:spPr/>
    </dgm:pt>
    <dgm:pt modelId="{0DCB3142-46AC-8A4F-931E-361D45D89D5D}" type="pres">
      <dgm:prSet presAssocID="{90016526-8D6F-E04D-A983-C34355F73825}" presName="arc4" presStyleLbl="node1" presStyleIdx="3" presStyleCnt="4"/>
      <dgm:spPr/>
    </dgm:pt>
    <dgm:pt modelId="{67AE79B5-FDE2-7E41-B1AF-092A61B14113}" type="pres">
      <dgm:prSet presAssocID="{90016526-8D6F-E04D-A983-C34355F73825}" presName="parentText3" presStyleLbl="revTx" presStyleIdx="1" presStyleCnt="3">
        <dgm:presLayoutVars>
          <dgm:chMax val="1"/>
          <dgm:chPref val="1"/>
          <dgm:bulletEnabled val="1"/>
        </dgm:presLayoutVars>
      </dgm:prSet>
      <dgm:spPr/>
      <dgm:t>
        <a:bodyPr/>
        <a:lstStyle/>
        <a:p>
          <a:endParaRPr lang="en-US"/>
        </a:p>
      </dgm:t>
    </dgm:pt>
    <dgm:pt modelId="{68EF6261-09E0-E14E-80FD-3DA764B8EA0D}" type="pres">
      <dgm:prSet presAssocID="{90016526-8D6F-E04D-A983-C34355F73825}" presName="middleComposite" presStyleCnt="0"/>
      <dgm:spPr/>
    </dgm:pt>
    <dgm:pt modelId="{82D38616-CF33-8E43-9554-67DAA8F7E946}" type="pres">
      <dgm:prSet presAssocID="{37C96C1A-2B0E-C846-A55F-A72D883125C5}" presName="circ1" presStyleLbl="vennNode1" presStyleIdx="0" presStyleCnt="8"/>
      <dgm:spPr/>
      <dgm:t>
        <a:bodyPr/>
        <a:lstStyle/>
        <a:p>
          <a:endParaRPr lang="en-US"/>
        </a:p>
      </dgm:t>
    </dgm:pt>
    <dgm:pt modelId="{54B349B3-A560-F64E-A6DE-90FF37431040}" type="pres">
      <dgm:prSet presAssocID="{37C96C1A-2B0E-C846-A55F-A72D883125C5}" presName="circ1Tx" presStyleLbl="revTx" presStyleIdx="1" presStyleCnt="3">
        <dgm:presLayoutVars>
          <dgm:chMax val="0"/>
          <dgm:chPref val="0"/>
        </dgm:presLayoutVars>
      </dgm:prSet>
      <dgm:spPr/>
      <dgm:t>
        <a:bodyPr/>
        <a:lstStyle/>
        <a:p>
          <a:endParaRPr lang="en-US"/>
        </a:p>
      </dgm:t>
    </dgm:pt>
    <dgm:pt modelId="{7AB0E19B-C9CD-0C4D-99C7-DB2280D2A34B}" type="pres">
      <dgm:prSet presAssocID="{CD9DB475-4637-D242-871A-71B45DE354D5}" presName="circ2" presStyleLbl="vennNode1" presStyleIdx="1" presStyleCnt="8"/>
      <dgm:spPr/>
      <dgm:t>
        <a:bodyPr/>
        <a:lstStyle/>
        <a:p>
          <a:endParaRPr lang="en-US"/>
        </a:p>
      </dgm:t>
    </dgm:pt>
    <dgm:pt modelId="{1ACB138D-7546-B64D-8B80-3C93E1DA371D}" type="pres">
      <dgm:prSet presAssocID="{CD9DB475-4637-D242-871A-71B45DE354D5}" presName="circ2Tx" presStyleLbl="revTx" presStyleIdx="1" presStyleCnt="3">
        <dgm:presLayoutVars>
          <dgm:chMax val="0"/>
          <dgm:chPref val="0"/>
        </dgm:presLayoutVars>
      </dgm:prSet>
      <dgm:spPr/>
      <dgm:t>
        <a:bodyPr/>
        <a:lstStyle/>
        <a:p>
          <a:endParaRPr lang="en-US"/>
        </a:p>
      </dgm:t>
    </dgm:pt>
    <dgm:pt modelId="{5F328D93-0735-794D-9145-F93F5134DF4E}" type="pres">
      <dgm:prSet presAssocID="{90016526-8D6F-E04D-A983-C34355F73825}" presName="leftComposite" presStyleCnt="0"/>
      <dgm:spPr/>
    </dgm:pt>
    <dgm:pt modelId="{197E347B-BC0A-C94E-8F4E-2F2A634A49F4}" type="pres">
      <dgm:prSet presAssocID="{8C0A7C63-D08B-744C-81B6-5480F9FFD4C7}" presName="childText1_1" presStyleLbl="vennNode1" presStyleIdx="2" presStyleCnt="8">
        <dgm:presLayoutVars>
          <dgm:chMax val="0"/>
          <dgm:chPref val="0"/>
        </dgm:presLayoutVars>
      </dgm:prSet>
      <dgm:spPr/>
      <dgm:t>
        <a:bodyPr/>
        <a:lstStyle/>
        <a:p>
          <a:endParaRPr lang="en-US"/>
        </a:p>
      </dgm:t>
    </dgm:pt>
    <dgm:pt modelId="{125AA680-DA75-B942-8641-5FDD7570562A}" type="pres">
      <dgm:prSet presAssocID="{8C0A7C63-D08B-744C-81B6-5480F9FFD4C7}" presName="ellipse1" presStyleLbl="vennNode1" presStyleIdx="3" presStyleCnt="8"/>
      <dgm:spPr/>
    </dgm:pt>
    <dgm:pt modelId="{F5130A85-191D-5E4E-B887-C290D05392DA}" type="pres">
      <dgm:prSet presAssocID="{8C0A7C63-D08B-744C-81B6-5480F9FFD4C7}" presName="ellipse2" presStyleLbl="vennNode1" presStyleIdx="4" presStyleCnt="8"/>
      <dgm:spPr/>
    </dgm:pt>
    <dgm:pt modelId="{4D118821-F96D-E347-8F87-442B00D320A3}" type="pres">
      <dgm:prSet presAssocID="{1466D76C-D057-E44C-B27F-21342C0A26C0}" presName="childText1_2" presStyleLbl="vennNode1" presStyleIdx="5" presStyleCnt="8">
        <dgm:presLayoutVars>
          <dgm:chMax val="0"/>
          <dgm:chPref val="0"/>
        </dgm:presLayoutVars>
      </dgm:prSet>
      <dgm:spPr/>
      <dgm:t>
        <a:bodyPr/>
        <a:lstStyle/>
        <a:p>
          <a:endParaRPr lang="en-US"/>
        </a:p>
      </dgm:t>
    </dgm:pt>
    <dgm:pt modelId="{DF0401CD-21A4-1140-B2E6-F1EBEC4825C4}" type="pres">
      <dgm:prSet presAssocID="{1466D76C-D057-E44C-B27F-21342C0A26C0}" presName="ellipse3" presStyleLbl="vennNode1" presStyleIdx="6" presStyleCnt="8"/>
      <dgm:spPr/>
    </dgm:pt>
    <dgm:pt modelId="{4CCF935A-2F3C-A340-A542-9A4DCCEBD53D}" type="pres">
      <dgm:prSet presAssocID="{AB137B64-D3D8-064F-ABE2-7143015BE970}" presName="childText1_3" presStyleLbl="vennNode1" presStyleIdx="7" presStyleCnt="8">
        <dgm:presLayoutVars>
          <dgm:chMax val="0"/>
          <dgm:chPref val="0"/>
        </dgm:presLayoutVars>
      </dgm:prSet>
      <dgm:spPr/>
      <dgm:t>
        <a:bodyPr/>
        <a:lstStyle/>
        <a:p>
          <a:endParaRPr lang="en-US"/>
        </a:p>
      </dgm:t>
    </dgm:pt>
    <dgm:pt modelId="{1BCA1C68-75DA-6241-9088-8497D6D50F8D}" type="pres">
      <dgm:prSet presAssocID="{90016526-8D6F-E04D-A983-C34355F73825}" presName="rightChild" presStyleLbl="node2" presStyleIdx="0" presStyleCnt="1">
        <dgm:presLayoutVars>
          <dgm:chMax val="0"/>
          <dgm:chPref val="0"/>
        </dgm:presLayoutVars>
      </dgm:prSet>
      <dgm:spPr/>
      <dgm:t>
        <a:bodyPr/>
        <a:lstStyle/>
        <a:p>
          <a:endParaRPr lang="en-US"/>
        </a:p>
      </dgm:t>
    </dgm:pt>
    <dgm:pt modelId="{D1A101F0-B73D-7E41-82D1-1B14811D3DE3}" type="pres">
      <dgm:prSet presAssocID="{90016526-8D6F-E04D-A983-C34355F73825}" presName="parentText1" presStyleLbl="revTx" presStyleIdx="2" presStyleCnt="3">
        <dgm:presLayoutVars>
          <dgm:chMax val="4"/>
          <dgm:chPref val="3"/>
          <dgm:bulletEnabled val="1"/>
        </dgm:presLayoutVars>
      </dgm:prSet>
      <dgm:spPr/>
      <dgm:t>
        <a:bodyPr/>
        <a:lstStyle/>
        <a:p>
          <a:endParaRPr lang="en-US"/>
        </a:p>
      </dgm:t>
    </dgm:pt>
  </dgm:ptLst>
  <dgm:cxnLst>
    <dgm:cxn modelId="{6A2D1CBA-3D4F-D743-94E4-8AC8E3B407C7}" srcId="{72E9928E-1DB0-414D-8DC1-409EBFF3118C}" destId="{1466D76C-D057-E44C-B27F-21342C0A26C0}" srcOrd="1" destOrd="0" parTransId="{1860955E-14D8-8C49-B573-A50CE7E3EA89}" sibTransId="{F14FF660-A0C3-9143-8D18-A8BE2964850C}"/>
    <dgm:cxn modelId="{AAD70507-4F99-4747-ACFD-558E648F2F2B}" srcId="{E6AA842A-3070-614D-B3E9-62C10A2B9587}" destId="{37C96C1A-2B0E-C846-A55F-A72D883125C5}" srcOrd="0" destOrd="0" parTransId="{24E529EC-6499-D44C-90BA-05DBE4B9616C}" sibTransId="{C263A509-8FD8-3148-A69B-839EF87D2C7F}"/>
    <dgm:cxn modelId="{7A8B4464-4CAD-2943-B71C-3361F6BBE55E}" srcId="{E6AA842A-3070-614D-B3E9-62C10A2B9587}" destId="{CD9DB475-4637-D242-871A-71B45DE354D5}" srcOrd="1" destOrd="0" parTransId="{CA04C8F6-68D2-574E-AAEA-08911069FA62}" sibTransId="{59673CC7-1BD4-5148-99AB-589321DA82F1}"/>
    <dgm:cxn modelId="{4038E5C6-D31F-D941-BB33-7733DB6D7DCA}" type="presOf" srcId="{8C0A7C63-D08B-744C-81B6-5480F9FFD4C7}" destId="{197E347B-BC0A-C94E-8F4E-2F2A634A49F4}" srcOrd="0" destOrd="0" presId="urn:microsoft.com/office/officeart/2009/3/layout/PhasedProcess"/>
    <dgm:cxn modelId="{21291DCD-852F-1C43-94F3-5467236BDB95}" type="presOf" srcId="{1466D76C-D057-E44C-B27F-21342C0A26C0}" destId="{4D118821-F96D-E347-8F87-442B00D320A3}" srcOrd="0" destOrd="0" presId="urn:microsoft.com/office/officeart/2009/3/layout/PhasedProcess"/>
    <dgm:cxn modelId="{857D1ED9-CC6D-CF45-A6A4-3207433DA9EA}" type="presOf" srcId="{CD9DB475-4637-D242-871A-71B45DE354D5}" destId="{1ACB138D-7546-B64D-8B80-3C93E1DA371D}" srcOrd="1" destOrd="0" presId="urn:microsoft.com/office/officeart/2009/3/layout/PhasedProcess"/>
    <dgm:cxn modelId="{26788640-08B8-084B-8D48-A1975D60AB9C}" srcId="{72E9928E-1DB0-414D-8DC1-409EBFF3118C}" destId="{AB137B64-D3D8-064F-ABE2-7143015BE970}" srcOrd="2" destOrd="0" parTransId="{2927639D-88AE-6E47-A35D-EB25B5699ACB}" sibTransId="{EA87FE73-F909-2848-A4DF-1CED4AE9E1C3}"/>
    <dgm:cxn modelId="{D4F647BA-E077-1845-B0E9-453DBAC76ADD}" type="presOf" srcId="{80098E84-73D7-DA42-A57B-B5B6E2E65C48}" destId="{1BCA1C68-75DA-6241-9088-8497D6D50F8D}" srcOrd="0" destOrd="0" presId="urn:microsoft.com/office/officeart/2009/3/layout/PhasedProcess"/>
    <dgm:cxn modelId="{EACF546F-A7CA-3E43-A1CB-2204A6492FF9}" srcId="{90016526-8D6F-E04D-A983-C34355F73825}" destId="{E6AA842A-3070-614D-B3E9-62C10A2B9587}" srcOrd="1" destOrd="0" parTransId="{0C2BDF79-5745-5D4C-B8A3-FEF625F8B49C}" sibTransId="{42F71D61-CF77-8E47-A783-FC78A910F21B}"/>
    <dgm:cxn modelId="{9093E53D-123C-0C4B-B9B3-37203F310864}" type="presOf" srcId="{E6AA842A-3070-614D-B3E9-62C10A2B9587}" destId="{EACB2BA5-F595-724E-8F88-57F899607DD0}" srcOrd="0" destOrd="0" presId="urn:microsoft.com/office/officeart/2009/3/layout/PhasedProcess"/>
    <dgm:cxn modelId="{6A530826-214D-2743-A67A-3338A708F436}" srcId="{90016526-8D6F-E04D-A983-C34355F73825}" destId="{72E9928E-1DB0-414D-8DC1-409EBFF3118C}" srcOrd="0" destOrd="0" parTransId="{01526D1A-6923-434E-BC7E-E8CE429B4748}" sibTransId="{D5410933-8422-9849-9B72-8CC7661B6CF3}"/>
    <dgm:cxn modelId="{5D03C6B3-C93C-0345-B0E4-0FCEB7EE99F0}" type="presOf" srcId="{90016526-8D6F-E04D-A983-C34355F73825}" destId="{860C5431-3007-4F4C-99CF-8A262BD055DF}" srcOrd="0" destOrd="0" presId="urn:microsoft.com/office/officeart/2009/3/layout/PhasedProcess"/>
    <dgm:cxn modelId="{25547234-2475-5344-A1EF-13A16219C304}" type="presOf" srcId="{72E9928E-1DB0-414D-8DC1-409EBFF3118C}" destId="{D1A101F0-B73D-7E41-82D1-1B14811D3DE3}" srcOrd="0" destOrd="0" presId="urn:microsoft.com/office/officeart/2009/3/layout/PhasedProcess"/>
    <dgm:cxn modelId="{F2B077AA-8BC6-DF46-866D-D4098024E469}" type="presOf" srcId="{CD9DB475-4637-D242-871A-71B45DE354D5}" destId="{7AB0E19B-C9CD-0C4D-99C7-DB2280D2A34B}" srcOrd="0" destOrd="0" presId="urn:microsoft.com/office/officeart/2009/3/layout/PhasedProcess"/>
    <dgm:cxn modelId="{3C5829DD-B2A0-4D4D-B19B-C030E5C281D1}" type="presOf" srcId="{37C96C1A-2B0E-C846-A55F-A72D883125C5}" destId="{54B349B3-A560-F64E-A6DE-90FF37431040}" srcOrd="1" destOrd="0" presId="urn:microsoft.com/office/officeart/2009/3/layout/PhasedProcess"/>
    <dgm:cxn modelId="{CED3285C-67DF-A241-9D9A-253857BEBD97}" srcId="{72E9928E-1DB0-414D-8DC1-409EBFF3118C}" destId="{8C0A7C63-D08B-744C-81B6-5480F9FFD4C7}" srcOrd="0" destOrd="0" parTransId="{D1D8486E-C3FB-FC40-9C85-BD2C1BFAD294}" sibTransId="{3938BBC4-1268-0346-8CA3-7290B97EDE26}"/>
    <dgm:cxn modelId="{4D97D0F6-4833-3549-9D74-19CD791575F3}" type="presOf" srcId="{37C96C1A-2B0E-C846-A55F-A72D883125C5}" destId="{82D38616-CF33-8E43-9554-67DAA8F7E946}" srcOrd="0" destOrd="0" presId="urn:microsoft.com/office/officeart/2009/3/layout/PhasedProcess"/>
    <dgm:cxn modelId="{FBA0BF14-46F1-A642-9FCB-A0206E6F0A85}" type="presOf" srcId="{AB137B64-D3D8-064F-ABE2-7143015BE970}" destId="{4CCF935A-2F3C-A340-A542-9A4DCCEBD53D}" srcOrd="0" destOrd="0" presId="urn:microsoft.com/office/officeart/2009/3/layout/PhasedProcess"/>
    <dgm:cxn modelId="{73568884-2C38-544D-9F89-B5CE1AF87986}" type="presOf" srcId="{D6741954-B85F-C441-BCE6-12CD0F4356D1}" destId="{67AE79B5-FDE2-7E41-B1AF-092A61B14113}" srcOrd="0" destOrd="0" presId="urn:microsoft.com/office/officeart/2009/3/layout/PhasedProcess"/>
    <dgm:cxn modelId="{BE020A6B-0CD9-574E-8258-F72B6F94995E}" srcId="{D6741954-B85F-C441-BCE6-12CD0F4356D1}" destId="{80098E84-73D7-DA42-A57B-B5B6E2E65C48}" srcOrd="0" destOrd="0" parTransId="{E71A0E1B-9843-8941-826D-9D1026E52120}" sibTransId="{B595E75A-12F2-0C43-A913-940108A350EA}"/>
    <dgm:cxn modelId="{4DB6A01F-1A5A-F54A-AD42-AB3F4DD032A1}" srcId="{90016526-8D6F-E04D-A983-C34355F73825}" destId="{D6741954-B85F-C441-BCE6-12CD0F4356D1}" srcOrd="2" destOrd="0" parTransId="{D2A8CFD9-2562-F447-B5F1-FE72E1707C1A}" sibTransId="{B96F4B9C-A0BD-0945-829E-A705AD824801}"/>
    <dgm:cxn modelId="{64AC8E4D-3DC1-AF41-A9C7-D87ABAB51397}" type="presParOf" srcId="{860C5431-3007-4F4C-99CF-8A262BD055DF}" destId="{98751842-B033-FF47-9182-10E9C7D64994}" srcOrd="0" destOrd="0" presId="urn:microsoft.com/office/officeart/2009/3/layout/PhasedProcess"/>
    <dgm:cxn modelId="{6334A557-8647-9F41-8D64-C96E6BC152FE}" type="presParOf" srcId="{860C5431-3007-4F4C-99CF-8A262BD055DF}" destId="{64079C06-2353-1946-A90A-9AA77C66BBE6}" srcOrd="1" destOrd="0" presId="urn:microsoft.com/office/officeart/2009/3/layout/PhasedProcess"/>
    <dgm:cxn modelId="{92804D77-1D6B-ED4C-8EDE-764236D4B0D2}" type="presParOf" srcId="{860C5431-3007-4F4C-99CF-8A262BD055DF}" destId="{EACB2BA5-F595-724E-8F88-57F899607DD0}" srcOrd="2" destOrd="0" presId="urn:microsoft.com/office/officeart/2009/3/layout/PhasedProcess"/>
    <dgm:cxn modelId="{5A4898BA-BC12-614F-8525-7B75BB6E2A4C}" type="presParOf" srcId="{860C5431-3007-4F4C-99CF-8A262BD055DF}" destId="{306F28FB-EC84-2E48-B9AF-27DFC1DA7942}" srcOrd="3" destOrd="0" presId="urn:microsoft.com/office/officeart/2009/3/layout/PhasedProcess"/>
    <dgm:cxn modelId="{8165CF16-3662-9943-8F9E-9A196B78954B}" type="presParOf" srcId="{860C5431-3007-4F4C-99CF-8A262BD055DF}" destId="{0DCB3142-46AC-8A4F-931E-361D45D89D5D}" srcOrd="4" destOrd="0" presId="urn:microsoft.com/office/officeart/2009/3/layout/PhasedProcess"/>
    <dgm:cxn modelId="{6F1FB0AB-ACF3-6545-8A6D-C9FF2DBBDF16}" type="presParOf" srcId="{860C5431-3007-4F4C-99CF-8A262BD055DF}" destId="{67AE79B5-FDE2-7E41-B1AF-092A61B14113}" srcOrd="5" destOrd="0" presId="urn:microsoft.com/office/officeart/2009/3/layout/PhasedProcess"/>
    <dgm:cxn modelId="{77C88DA5-DC43-C645-A3D2-47F4AE52E793}" type="presParOf" srcId="{860C5431-3007-4F4C-99CF-8A262BD055DF}" destId="{68EF6261-09E0-E14E-80FD-3DA764B8EA0D}" srcOrd="6" destOrd="0" presId="urn:microsoft.com/office/officeart/2009/3/layout/PhasedProcess"/>
    <dgm:cxn modelId="{745BF864-0C07-C34D-9D63-345CE9F6A941}" type="presParOf" srcId="{68EF6261-09E0-E14E-80FD-3DA764B8EA0D}" destId="{82D38616-CF33-8E43-9554-67DAA8F7E946}" srcOrd="0" destOrd="0" presId="urn:microsoft.com/office/officeart/2009/3/layout/PhasedProcess"/>
    <dgm:cxn modelId="{39D5CD3D-A9E5-7644-A4A8-DA2EADFCC7B9}" type="presParOf" srcId="{68EF6261-09E0-E14E-80FD-3DA764B8EA0D}" destId="{54B349B3-A560-F64E-A6DE-90FF37431040}" srcOrd="1" destOrd="0" presId="urn:microsoft.com/office/officeart/2009/3/layout/PhasedProcess"/>
    <dgm:cxn modelId="{D3BEA4FD-CE1E-FA4B-8DE5-A8C2C3749022}" type="presParOf" srcId="{68EF6261-09E0-E14E-80FD-3DA764B8EA0D}" destId="{7AB0E19B-C9CD-0C4D-99C7-DB2280D2A34B}" srcOrd="2" destOrd="0" presId="urn:microsoft.com/office/officeart/2009/3/layout/PhasedProcess"/>
    <dgm:cxn modelId="{47AFDFCC-764B-C246-B512-EACA2B566F41}" type="presParOf" srcId="{68EF6261-09E0-E14E-80FD-3DA764B8EA0D}" destId="{1ACB138D-7546-B64D-8B80-3C93E1DA371D}" srcOrd="3" destOrd="0" presId="urn:microsoft.com/office/officeart/2009/3/layout/PhasedProcess"/>
    <dgm:cxn modelId="{50C9AEF7-AC32-974C-9C23-C39FFB075F8D}" type="presParOf" srcId="{860C5431-3007-4F4C-99CF-8A262BD055DF}" destId="{5F328D93-0735-794D-9145-F93F5134DF4E}" srcOrd="7" destOrd="0" presId="urn:microsoft.com/office/officeart/2009/3/layout/PhasedProcess"/>
    <dgm:cxn modelId="{4883843B-3456-E441-BB32-D244946AD0AF}" type="presParOf" srcId="{5F328D93-0735-794D-9145-F93F5134DF4E}" destId="{197E347B-BC0A-C94E-8F4E-2F2A634A49F4}" srcOrd="0" destOrd="0" presId="urn:microsoft.com/office/officeart/2009/3/layout/PhasedProcess"/>
    <dgm:cxn modelId="{52DFC9BD-5103-3B41-82EA-84A617F46419}" type="presParOf" srcId="{5F328D93-0735-794D-9145-F93F5134DF4E}" destId="{125AA680-DA75-B942-8641-5FDD7570562A}" srcOrd="1" destOrd="0" presId="urn:microsoft.com/office/officeart/2009/3/layout/PhasedProcess"/>
    <dgm:cxn modelId="{7B303B2B-1697-B748-812B-ED2F03C6CDF0}" type="presParOf" srcId="{5F328D93-0735-794D-9145-F93F5134DF4E}" destId="{F5130A85-191D-5E4E-B887-C290D05392DA}" srcOrd="2" destOrd="0" presId="urn:microsoft.com/office/officeart/2009/3/layout/PhasedProcess"/>
    <dgm:cxn modelId="{0237E961-B72B-0B4C-8F13-BAA54C8C2567}" type="presParOf" srcId="{5F328D93-0735-794D-9145-F93F5134DF4E}" destId="{4D118821-F96D-E347-8F87-442B00D320A3}" srcOrd="3" destOrd="0" presId="urn:microsoft.com/office/officeart/2009/3/layout/PhasedProcess"/>
    <dgm:cxn modelId="{F466C3B1-D7FB-F54E-BBA1-25E7AB4B7358}" type="presParOf" srcId="{5F328D93-0735-794D-9145-F93F5134DF4E}" destId="{DF0401CD-21A4-1140-B2E6-F1EBEC4825C4}" srcOrd="4" destOrd="0" presId="urn:microsoft.com/office/officeart/2009/3/layout/PhasedProcess"/>
    <dgm:cxn modelId="{B42848C7-0BB0-F14D-9309-8C9E674054CE}" type="presParOf" srcId="{5F328D93-0735-794D-9145-F93F5134DF4E}" destId="{4CCF935A-2F3C-A340-A542-9A4DCCEBD53D}" srcOrd="5" destOrd="0" presId="urn:microsoft.com/office/officeart/2009/3/layout/PhasedProcess"/>
    <dgm:cxn modelId="{F61B8F36-71E1-A142-89B2-7854A4F28705}" type="presParOf" srcId="{860C5431-3007-4F4C-99CF-8A262BD055DF}" destId="{1BCA1C68-75DA-6241-9088-8497D6D50F8D}" srcOrd="8" destOrd="0" presId="urn:microsoft.com/office/officeart/2009/3/layout/PhasedProcess"/>
    <dgm:cxn modelId="{E7D83AEA-DD5D-E846-900E-D0A1E0C1D1A5}" type="presParOf" srcId="{860C5431-3007-4F4C-99CF-8A262BD055DF}" destId="{D1A101F0-B73D-7E41-82D1-1B14811D3DE3}" srcOrd="9"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92DDFB-E879-D043-AB17-3C31901A74C7}" type="doc">
      <dgm:prSet loTypeId="urn:microsoft.com/office/officeart/2005/8/layout/gear1" loCatId="" qsTypeId="urn:microsoft.com/office/officeart/2005/8/quickstyle/simple4" qsCatId="simple" csTypeId="urn:microsoft.com/office/officeart/2005/8/colors/colorful3" csCatId="colorful" phldr="1"/>
      <dgm:spPr/>
    </dgm:pt>
    <dgm:pt modelId="{A34639F1-8D77-8949-98F5-1489A7906C79}">
      <dgm:prSet phldrT="[Text]"/>
      <dgm:spPr/>
      <dgm:t>
        <a:bodyPr/>
        <a:lstStyle/>
        <a:p>
          <a:r>
            <a:rPr lang="en-US" dirty="0" smtClean="0"/>
            <a:t>Space and Settlement</a:t>
          </a:r>
          <a:endParaRPr lang="en-US" dirty="0"/>
        </a:p>
      </dgm:t>
    </dgm:pt>
    <dgm:pt modelId="{796FF4AA-F628-394B-9352-FE2E4DCC70E4}" type="parTrans" cxnId="{48C67FF6-1CEA-3842-B094-CCF729A0A0A0}">
      <dgm:prSet/>
      <dgm:spPr/>
      <dgm:t>
        <a:bodyPr/>
        <a:lstStyle/>
        <a:p>
          <a:endParaRPr lang="en-US"/>
        </a:p>
      </dgm:t>
    </dgm:pt>
    <dgm:pt modelId="{7F737EBE-79AC-5C4D-A5DA-40DC236BBC8F}" type="sibTrans" cxnId="{48C67FF6-1CEA-3842-B094-CCF729A0A0A0}">
      <dgm:prSet/>
      <dgm:spPr/>
      <dgm:t>
        <a:bodyPr/>
        <a:lstStyle/>
        <a:p>
          <a:endParaRPr lang="en-US"/>
        </a:p>
      </dgm:t>
    </dgm:pt>
    <dgm:pt modelId="{86B4FCE7-3BAC-F047-BCDB-35CABF88828D}">
      <dgm:prSet phldrT="[Text]"/>
      <dgm:spPr/>
      <dgm:t>
        <a:bodyPr/>
        <a:lstStyle/>
        <a:p>
          <a:r>
            <a:rPr lang="en-US" dirty="0" smtClean="0"/>
            <a:t>Material change</a:t>
          </a:r>
          <a:endParaRPr lang="en-US" dirty="0"/>
        </a:p>
      </dgm:t>
    </dgm:pt>
    <dgm:pt modelId="{023B33A9-8865-BD4D-92F8-4FF2E5036DC8}" type="parTrans" cxnId="{70E0C188-9CF5-FF45-9CA2-C8F75BEE0D33}">
      <dgm:prSet/>
      <dgm:spPr/>
      <dgm:t>
        <a:bodyPr/>
        <a:lstStyle/>
        <a:p>
          <a:endParaRPr lang="en-US"/>
        </a:p>
      </dgm:t>
    </dgm:pt>
    <dgm:pt modelId="{1AB11D3C-36AE-5444-B02A-A2469DF8A142}" type="sibTrans" cxnId="{70E0C188-9CF5-FF45-9CA2-C8F75BEE0D33}">
      <dgm:prSet/>
      <dgm:spPr/>
      <dgm:t>
        <a:bodyPr/>
        <a:lstStyle/>
        <a:p>
          <a:endParaRPr lang="en-US"/>
        </a:p>
      </dgm:t>
    </dgm:pt>
    <dgm:pt modelId="{4C734E45-AE4A-CF43-8C67-7F8A212A4DE2}">
      <dgm:prSet phldrT="[Text]"/>
      <dgm:spPr/>
      <dgm:t>
        <a:bodyPr/>
        <a:lstStyle/>
        <a:p>
          <a:r>
            <a:rPr lang="en-US" dirty="0" smtClean="0"/>
            <a:t>Agency</a:t>
          </a:r>
          <a:endParaRPr lang="en-US" dirty="0"/>
        </a:p>
      </dgm:t>
    </dgm:pt>
    <dgm:pt modelId="{61AB4CCA-92F3-2547-ABDE-6422671B7610}" type="parTrans" cxnId="{EB9ED979-2DF2-3949-BD82-27FF6ED1C3A5}">
      <dgm:prSet/>
      <dgm:spPr/>
      <dgm:t>
        <a:bodyPr/>
        <a:lstStyle/>
        <a:p>
          <a:endParaRPr lang="en-US"/>
        </a:p>
      </dgm:t>
    </dgm:pt>
    <dgm:pt modelId="{6A07CAED-0759-7D44-A326-45290316CEBF}" type="sibTrans" cxnId="{EB9ED979-2DF2-3949-BD82-27FF6ED1C3A5}">
      <dgm:prSet/>
      <dgm:spPr/>
      <dgm:t>
        <a:bodyPr/>
        <a:lstStyle/>
        <a:p>
          <a:endParaRPr lang="en-US"/>
        </a:p>
      </dgm:t>
    </dgm:pt>
    <dgm:pt modelId="{D9D83563-C6B6-4141-97EA-95242B8516E7}" type="pres">
      <dgm:prSet presAssocID="{7392DDFB-E879-D043-AB17-3C31901A74C7}" presName="composite" presStyleCnt="0">
        <dgm:presLayoutVars>
          <dgm:chMax val="3"/>
          <dgm:animLvl val="lvl"/>
          <dgm:resizeHandles val="exact"/>
        </dgm:presLayoutVars>
      </dgm:prSet>
      <dgm:spPr/>
    </dgm:pt>
    <dgm:pt modelId="{A13DA2AB-80BF-2540-8450-6CD5AC8D28BD}" type="pres">
      <dgm:prSet presAssocID="{A34639F1-8D77-8949-98F5-1489A7906C79}" presName="gear1" presStyleLbl="node1" presStyleIdx="0" presStyleCnt="3">
        <dgm:presLayoutVars>
          <dgm:chMax val="1"/>
          <dgm:bulletEnabled val="1"/>
        </dgm:presLayoutVars>
      </dgm:prSet>
      <dgm:spPr/>
      <dgm:t>
        <a:bodyPr/>
        <a:lstStyle/>
        <a:p>
          <a:endParaRPr lang="en-US"/>
        </a:p>
      </dgm:t>
    </dgm:pt>
    <dgm:pt modelId="{ECA9F5F7-5AD9-7A4C-8F88-AB36E9F62BEE}" type="pres">
      <dgm:prSet presAssocID="{A34639F1-8D77-8949-98F5-1489A7906C79}" presName="gear1srcNode" presStyleLbl="node1" presStyleIdx="0" presStyleCnt="3"/>
      <dgm:spPr/>
      <dgm:t>
        <a:bodyPr/>
        <a:lstStyle/>
        <a:p>
          <a:endParaRPr lang="en-US"/>
        </a:p>
      </dgm:t>
    </dgm:pt>
    <dgm:pt modelId="{48D21318-25E0-6F4F-A001-1F31A82074C1}" type="pres">
      <dgm:prSet presAssocID="{A34639F1-8D77-8949-98F5-1489A7906C79}" presName="gear1dstNode" presStyleLbl="node1" presStyleIdx="0" presStyleCnt="3"/>
      <dgm:spPr/>
      <dgm:t>
        <a:bodyPr/>
        <a:lstStyle/>
        <a:p>
          <a:endParaRPr lang="en-US"/>
        </a:p>
      </dgm:t>
    </dgm:pt>
    <dgm:pt modelId="{2B23407D-C016-4543-98E6-8A6E3D7F4260}" type="pres">
      <dgm:prSet presAssocID="{86B4FCE7-3BAC-F047-BCDB-35CABF88828D}" presName="gear2" presStyleLbl="node1" presStyleIdx="1" presStyleCnt="3">
        <dgm:presLayoutVars>
          <dgm:chMax val="1"/>
          <dgm:bulletEnabled val="1"/>
        </dgm:presLayoutVars>
      </dgm:prSet>
      <dgm:spPr/>
      <dgm:t>
        <a:bodyPr/>
        <a:lstStyle/>
        <a:p>
          <a:endParaRPr lang="en-US"/>
        </a:p>
      </dgm:t>
    </dgm:pt>
    <dgm:pt modelId="{D842274A-4C3B-544A-8A5F-CC823AF7819D}" type="pres">
      <dgm:prSet presAssocID="{86B4FCE7-3BAC-F047-BCDB-35CABF88828D}" presName="gear2srcNode" presStyleLbl="node1" presStyleIdx="1" presStyleCnt="3"/>
      <dgm:spPr/>
      <dgm:t>
        <a:bodyPr/>
        <a:lstStyle/>
        <a:p>
          <a:endParaRPr lang="en-US"/>
        </a:p>
      </dgm:t>
    </dgm:pt>
    <dgm:pt modelId="{24CAFDD5-D9D2-7A49-A4F6-6A2F567705D9}" type="pres">
      <dgm:prSet presAssocID="{86B4FCE7-3BAC-F047-BCDB-35CABF88828D}" presName="gear2dstNode" presStyleLbl="node1" presStyleIdx="1" presStyleCnt="3"/>
      <dgm:spPr/>
      <dgm:t>
        <a:bodyPr/>
        <a:lstStyle/>
        <a:p>
          <a:endParaRPr lang="en-US"/>
        </a:p>
      </dgm:t>
    </dgm:pt>
    <dgm:pt modelId="{E42269A8-8A69-824B-865A-68BAE03C13EA}" type="pres">
      <dgm:prSet presAssocID="{4C734E45-AE4A-CF43-8C67-7F8A212A4DE2}" presName="gear3" presStyleLbl="node1" presStyleIdx="2" presStyleCnt="3"/>
      <dgm:spPr/>
      <dgm:t>
        <a:bodyPr/>
        <a:lstStyle/>
        <a:p>
          <a:endParaRPr lang="en-US"/>
        </a:p>
      </dgm:t>
    </dgm:pt>
    <dgm:pt modelId="{F9D4235A-1662-9F43-91B6-E3B869F3B3D6}" type="pres">
      <dgm:prSet presAssocID="{4C734E45-AE4A-CF43-8C67-7F8A212A4DE2}" presName="gear3tx" presStyleLbl="node1" presStyleIdx="2" presStyleCnt="3">
        <dgm:presLayoutVars>
          <dgm:chMax val="1"/>
          <dgm:bulletEnabled val="1"/>
        </dgm:presLayoutVars>
      </dgm:prSet>
      <dgm:spPr/>
      <dgm:t>
        <a:bodyPr/>
        <a:lstStyle/>
        <a:p>
          <a:endParaRPr lang="en-US"/>
        </a:p>
      </dgm:t>
    </dgm:pt>
    <dgm:pt modelId="{6094DB65-B0BD-D040-8968-F4BF3B90B0CB}" type="pres">
      <dgm:prSet presAssocID="{4C734E45-AE4A-CF43-8C67-7F8A212A4DE2}" presName="gear3srcNode" presStyleLbl="node1" presStyleIdx="2" presStyleCnt="3"/>
      <dgm:spPr/>
      <dgm:t>
        <a:bodyPr/>
        <a:lstStyle/>
        <a:p>
          <a:endParaRPr lang="en-US"/>
        </a:p>
      </dgm:t>
    </dgm:pt>
    <dgm:pt modelId="{19E8DA2C-45C5-E14C-9318-61E7A4674804}" type="pres">
      <dgm:prSet presAssocID="{4C734E45-AE4A-CF43-8C67-7F8A212A4DE2}" presName="gear3dstNode" presStyleLbl="node1" presStyleIdx="2" presStyleCnt="3"/>
      <dgm:spPr/>
      <dgm:t>
        <a:bodyPr/>
        <a:lstStyle/>
        <a:p>
          <a:endParaRPr lang="en-US"/>
        </a:p>
      </dgm:t>
    </dgm:pt>
    <dgm:pt modelId="{8CCB4C03-2276-364C-A298-63DA663B8E7E}" type="pres">
      <dgm:prSet presAssocID="{7F737EBE-79AC-5C4D-A5DA-40DC236BBC8F}" presName="connector1" presStyleLbl="sibTrans2D1" presStyleIdx="0" presStyleCnt="3"/>
      <dgm:spPr/>
      <dgm:t>
        <a:bodyPr/>
        <a:lstStyle/>
        <a:p>
          <a:endParaRPr lang="en-US"/>
        </a:p>
      </dgm:t>
    </dgm:pt>
    <dgm:pt modelId="{AD615AE4-60C9-6C40-9748-F07DDC94A64B}" type="pres">
      <dgm:prSet presAssocID="{1AB11D3C-36AE-5444-B02A-A2469DF8A142}" presName="connector2" presStyleLbl="sibTrans2D1" presStyleIdx="1" presStyleCnt="3"/>
      <dgm:spPr/>
      <dgm:t>
        <a:bodyPr/>
        <a:lstStyle/>
        <a:p>
          <a:endParaRPr lang="en-US"/>
        </a:p>
      </dgm:t>
    </dgm:pt>
    <dgm:pt modelId="{2A8FB373-B845-3D43-8281-74DA15213852}" type="pres">
      <dgm:prSet presAssocID="{6A07CAED-0759-7D44-A326-45290316CEBF}" presName="connector3" presStyleLbl="sibTrans2D1" presStyleIdx="2" presStyleCnt="3"/>
      <dgm:spPr/>
      <dgm:t>
        <a:bodyPr/>
        <a:lstStyle/>
        <a:p>
          <a:endParaRPr lang="en-US"/>
        </a:p>
      </dgm:t>
    </dgm:pt>
  </dgm:ptLst>
  <dgm:cxnLst>
    <dgm:cxn modelId="{FD9B0175-9D07-9E41-9192-095FEB18DA85}" type="presOf" srcId="{1AB11D3C-36AE-5444-B02A-A2469DF8A142}" destId="{AD615AE4-60C9-6C40-9748-F07DDC94A64B}" srcOrd="0" destOrd="0" presId="urn:microsoft.com/office/officeart/2005/8/layout/gear1"/>
    <dgm:cxn modelId="{A662B0D7-DB81-FD45-A36A-B2C4CF3E8C9C}" type="presOf" srcId="{A34639F1-8D77-8949-98F5-1489A7906C79}" destId="{48D21318-25E0-6F4F-A001-1F31A82074C1}" srcOrd="2" destOrd="0" presId="urn:microsoft.com/office/officeart/2005/8/layout/gear1"/>
    <dgm:cxn modelId="{3EA1AA44-C3F4-D74A-B9D0-9A15D059404D}" type="presOf" srcId="{A34639F1-8D77-8949-98F5-1489A7906C79}" destId="{ECA9F5F7-5AD9-7A4C-8F88-AB36E9F62BEE}" srcOrd="1" destOrd="0" presId="urn:microsoft.com/office/officeart/2005/8/layout/gear1"/>
    <dgm:cxn modelId="{70E0C188-9CF5-FF45-9CA2-C8F75BEE0D33}" srcId="{7392DDFB-E879-D043-AB17-3C31901A74C7}" destId="{86B4FCE7-3BAC-F047-BCDB-35CABF88828D}" srcOrd="1" destOrd="0" parTransId="{023B33A9-8865-BD4D-92F8-4FF2E5036DC8}" sibTransId="{1AB11D3C-36AE-5444-B02A-A2469DF8A142}"/>
    <dgm:cxn modelId="{CFBC2CBA-179A-CC43-BD2F-7BC080EC5890}" type="presOf" srcId="{86B4FCE7-3BAC-F047-BCDB-35CABF88828D}" destId="{D842274A-4C3B-544A-8A5F-CC823AF7819D}" srcOrd="1" destOrd="0" presId="urn:microsoft.com/office/officeart/2005/8/layout/gear1"/>
    <dgm:cxn modelId="{72477DCD-7211-C043-B6FF-9AE0B051B5C1}" type="presOf" srcId="{7F737EBE-79AC-5C4D-A5DA-40DC236BBC8F}" destId="{8CCB4C03-2276-364C-A298-63DA663B8E7E}" srcOrd="0" destOrd="0" presId="urn:microsoft.com/office/officeart/2005/8/layout/gear1"/>
    <dgm:cxn modelId="{767A27D0-D3CD-3043-B39F-0DCBFD975422}" type="presOf" srcId="{4C734E45-AE4A-CF43-8C67-7F8A212A4DE2}" destId="{19E8DA2C-45C5-E14C-9318-61E7A4674804}" srcOrd="3" destOrd="0" presId="urn:microsoft.com/office/officeart/2005/8/layout/gear1"/>
    <dgm:cxn modelId="{6D443478-3EB0-9049-9D12-C5512954EF13}" type="presOf" srcId="{86B4FCE7-3BAC-F047-BCDB-35CABF88828D}" destId="{2B23407D-C016-4543-98E6-8A6E3D7F4260}" srcOrd="0" destOrd="0" presId="urn:microsoft.com/office/officeart/2005/8/layout/gear1"/>
    <dgm:cxn modelId="{84B6B845-595C-8647-8C96-8DF2539D4564}" type="presOf" srcId="{4C734E45-AE4A-CF43-8C67-7F8A212A4DE2}" destId="{6094DB65-B0BD-D040-8968-F4BF3B90B0CB}" srcOrd="2" destOrd="0" presId="urn:microsoft.com/office/officeart/2005/8/layout/gear1"/>
    <dgm:cxn modelId="{475AF041-DE7F-7A45-95DC-1FB0D5D57F08}" type="presOf" srcId="{4C734E45-AE4A-CF43-8C67-7F8A212A4DE2}" destId="{E42269A8-8A69-824B-865A-68BAE03C13EA}" srcOrd="0" destOrd="0" presId="urn:microsoft.com/office/officeart/2005/8/layout/gear1"/>
    <dgm:cxn modelId="{AC749241-F9ED-604F-B6A7-0A58BF6F0F08}" type="presOf" srcId="{4C734E45-AE4A-CF43-8C67-7F8A212A4DE2}" destId="{F9D4235A-1662-9F43-91B6-E3B869F3B3D6}" srcOrd="1" destOrd="0" presId="urn:microsoft.com/office/officeart/2005/8/layout/gear1"/>
    <dgm:cxn modelId="{AA8A6F44-05CD-E84F-BF35-2B403BCEACEB}" type="presOf" srcId="{6A07CAED-0759-7D44-A326-45290316CEBF}" destId="{2A8FB373-B845-3D43-8281-74DA15213852}" srcOrd="0" destOrd="0" presId="urn:microsoft.com/office/officeart/2005/8/layout/gear1"/>
    <dgm:cxn modelId="{346D2221-D428-4842-8F8B-B2D2F57E0F6C}" type="presOf" srcId="{A34639F1-8D77-8949-98F5-1489A7906C79}" destId="{A13DA2AB-80BF-2540-8450-6CD5AC8D28BD}" srcOrd="0" destOrd="0" presId="urn:microsoft.com/office/officeart/2005/8/layout/gear1"/>
    <dgm:cxn modelId="{EB9ED979-2DF2-3949-BD82-27FF6ED1C3A5}" srcId="{7392DDFB-E879-D043-AB17-3C31901A74C7}" destId="{4C734E45-AE4A-CF43-8C67-7F8A212A4DE2}" srcOrd="2" destOrd="0" parTransId="{61AB4CCA-92F3-2547-ABDE-6422671B7610}" sibTransId="{6A07CAED-0759-7D44-A326-45290316CEBF}"/>
    <dgm:cxn modelId="{F4CCEE35-86C0-8D4D-B95F-046ED31A2B1F}" type="presOf" srcId="{7392DDFB-E879-D043-AB17-3C31901A74C7}" destId="{D9D83563-C6B6-4141-97EA-95242B8516E7}" srcOrd="0" destOrd="0" presId="urn:microsoft.com/office/officeart/2005/8/layout/gear1"/>
    <dgm:cxn modelId="{48C67FF6-1CEA-3842-B094-CCF729A0A0A0}" srcId="{7392DDFB-E879-D043-AB17-3C31901A74C7}" destId="{A34639F1-8D77-8949-98F5-1489A7906C79}" srcOrd="0" destOrd="0" parTransId="{796FF4AA-F628-394B-9352-FE2E4DCC70E4}" sibTransId="{7F737EBE-79AC-5C4D-A5DA-40DC236BBC8F}"/>
    <dgm:cxn modelId="{41F8AE03-C048-3D45-9074-4F527CA5B90F}" type="presOf" srcId="{86B4FCE7-3BAC-F047-BCDB-35CABF88828D}" destId="{24CAFDD5-D9D2-7A49-A4F6-6A2F567705D9}" srcOrd="2" destOrd="0" presId="urn:microsoft.com/office/officeart/2005/8/layout/gear1"/>
    <dgm:cxn modelId="{85176596-468C-2249-B57C-CA77A602B80B}" type="presParOf" srcId="{D9D83563-C6B6-4141-97EA-95242B8516E7}" destId="{A13DA2AB-80BF-2540-8450-6CD5AC8D28BD}" srcOrd="0" destOrd="0" presId="urn:microsoft.com/office/officeart/2005/8/layout/gear1"/>
    <dgm:cxn modelId="{05B5D09D-45F3-DE4E-B83C-C2A64B23A308}" type="presParOf" srcId="{D9D83563-C6B6-4141-97EA-95242B8516E7}" destId="{ECA9F5F7-5AD9-7A4C-8F88-AB36E9F62BEE}" srcOrd="1" destOrd="0" presId="urn:microsoft.com/office/officeart/2005/8/layout/gear1"/>
    <dgm:cxn modelId="{3C2FE4CC-B1AE-F844-A73A-8A544F3FC9F6}" type="presParOf" srcId="{D9D83563-C6B6-4141-97EA-95242B8516E7}" destId="{48D21318-25E0-6F4F-A001-1F31A82074C1}" srcOrd="2" destOrd="0" presId="urn:microsoft.com/office/officeart/2005/8/layout/gear1"/>
    <dgm:cxn modelId="{80CDF69B-058D-E947-AA0A-11CEE36BAFB7}" type="presParOf" srcId="{D9D83563-C6B6-4141-97EA-95242B8516E7}" destId="{2B23407D-C016-4543-98E6-8A6E3D7F4260}" srcOrd="3" destOrd="0" presId="urn:microsoft.com/office/officeart/2005/8/layout/gear1"/>
    <dgm:cxn modelId="{B073AC8E-095A-A64F-80A9-B71970D5637D}" type="presParOf" srcId="{D9D83563-C6B6-4141-97EA-95242B8516E7}" destId="{D842274A-4C3B-544A-8A5F-CC823AF7819D}" srcOrd="4" destOrd="0" presId="urn:microsoft.com/office/officeart/2005/8/layout/gear1"/>
    <dgm:cxn modelId="{BBE1CA8B-6F52-0048-812E-14CB63656669}" type="presParOf" srcId="{D9D83563-C6B6-4141-97EA-95242B8516E7}" destId="{24CAFDD5-D9D2-7A49-A4F6-6A2F567705D9}" srcOrd="5" destOrd="0" presId="urn:microsoft.com/office/officeart/2005/8/layout/gear1"/>
    <dgm:cxn modelId="{4A2281E0-9FB5-314B-8460-8F39822983AB}" type="presParOf" srcId="{D9D83563-C6B6-4141-97EA-95242B8516E7}" destId="{E42269A8-8A69-824B-865A-68BAE03C13EA}" srcOrd="6" destOrd="0" presId="urn:microsoft.com/office/officeart/2005/8/layout/gear1"/>
    <dgm:cxn modelId="{8B69FC7D-9A6A-D549-A684-7B8633C273D5}" type="presParOf" srcId="{D9D83563-C6B6-4141-97EA-95242B8516E7}" destId="{F9D4235A-1662-9F43-91B6-E3B869F3B3D6}" srcOrd="7" destOrd="0" presId="urn:microsoft.com/office/officeart/2005/8/layout/gear1"/>
    <dgm:cxn modelId="{40CED1E6-48DD-FA4D-9DD5-3A3AE730458A}" type="presParOf" srcId="{D9D83563-C6B6-4141-97EA-95242B8516E7}" destId="{6094DB65-B0BD-D040-8968-F4BF3B90B0CB}" srcOrd="8" destOrd="0" presId="urn:microsoft.com/office/officeart/2005/8/layout/gear1"/>
    <dgm:cxn modelId="{27C8B92D-A49B-5542-AE8A-02D125467301}" type="presParOf" srcId="{D9D83563-C6B6-4141-97EA-95242B8516E7}" destId="{19E8DA2C-45C5-E14C-9318-61E7A4674804}" srcOrd="9" destOrd="0" presId="urn:microsoft.com/office/officeart/2005/8/layout/gear1"/>
    <dgm:cxn modelId="{AE25ED55-DE2F-A44C-8F84-08E022E16016}" type="presParOf" srcId="{D9D83563-C6B6-4141-97EA-95242B8516E7}" destId="{8CCB4C03-2276-364C-A298-63DA663B8E7E}" srcOrd="10" destOrd="0" presId="urn:microsoft.com/office/officeart/2005/8/layout/gear1"/>
    <dgm:cxn modelId="{B480D297-309C-8546-92BE-59294D1E3584}" type="presParOf" srcId="{D9D83563-C6B6-4141-97EA-95242B8516E7}" destId="{AD615AE4-60C9-6C40-9748-F07DDC94A64B}" srcOrd="11" destOrd="0" presId="urn:microsoft.com/office/officeart/2005/8/layout/gear1"/>
    <dgm:cxn modelId="{3AB3E4E8-6BD2-FB45-A12D-8AF68AE046A9}" type="presParOf" srcId="{D9D83563-C6B6-4141-97EA-95242B8516E7}" destId="{2A8FB373-B845-3D43-8281-74DA1521385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51842-B033-FF47-9182-10E9C7D64994}">
      <dsp:nvSpPr>
        <dsp:cNvPr id="0" name=""/>
        <dsp:cNvSpPr/>
      </dsp:nvSpPr>
      <dsp:spPr>
        <a:xfrm rot="5400000">
          <a:off x="119" y="1311228"/>
          <a:ext cx="1549976" cy="1550214"/>
        </a:xfrm>
        <a:prstGeom prst="blockArc">
          <a:avLst>
            <a:gd name="adj1" fmla="val 13500000"/>
            <a:gd name="adj2" fmla="val 18900000"/>
            <a:gd name="adj3" fmla="val 4960"/>
          </a:avLst>
        </a:prstGeom>
        <a:blipFill rotWithShape="0">
          <a:blip xmlns:r="http://schemas.openxmlformats.org/officeDocument/2006/relationships" r:embed="rId1">
            <a:duotone>
              <a:schemeClr val="accent2">
                <a:hueOff val="0"/>
                <a:satOff val="0"/>
                <a:lumOff val="0"/>
                <a:alphaOff val="0"/>
                <a:satMod val="135000"/>
                <a:lumMod val="80000"/>
              </a:schemeClr>
              <a:schemeClr val="accent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64079C06-2353-1946-A90A-9AA77C66BBE6}">
      <dsp:nvSpPr>
        <dsp:cNvPr id="0" name=""/>
        <dsp:cNvSpPr/>
      </dsp:nvSpPr>
      <dsp:spPr>
        <a:xfrm rot="16200000">
          <a:off x="1595362" y="1311228"/>
          <a:ext cx="1549976" cy="1550214"/>
        </a:xfrm>
        <a:prstGeom prst="blockArc">
          <a:avLst>
            <a:gd name="adj1" fmla="val 13500000"/>
            <a:gd name="adj2" fmla="val 18900000"/>
            <a:gd name="adj3" fmla="val 4960"/>
          </a:avLst>
        </a:prstGeom>
        <a:blipFill rotWithShape="0">
          <a:blip xmlns:r="http://schemas.openxmlformats.org/officeDocument/2006/relationships" r:embed="rId1">
            <a:duotone>
              <a:schemeClr val="accent3">
                <a:hueOff val="0"/>
                <a:satOff val="0"/>
                <a:lumOff val="0"/>
                <a:alphaOff val="0"/>
                <a:satMod val="135000"/>
                <a:lumMod val="80000"/>
              </a:schemeClr>
              <a:schemeClr val="accent3">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EACB2BA5-F595-724E-8F88-57F899607DD0}">
      <dsp:nvSpPr>
        <dsp:cNvPr id="0" name=""/>
        <dsp:cNvSpPr/>
      </dsp:nvSpPr>
      <dsp:spPr>
        <a:xfrm>
          <a:off x="1778642" y="2657741"/>
          <a:ext cx="1176849" cy="31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Questions</a:t>
          </a:r>
          <a:endParaRPr lang="en-US" sz="800" kern="1200" dirty="0"/>
        </a:p>
      </dsp:txBody>
      <dsp:txXfrm>
        <a:off x="1778642" y="2657741"/>
        <a:ext cx="1176849" cy="310094"/>
      </dsp:txXfrm>
    </dsp:sp>
    <dsp:sp modelId="{306F28FB-EC84-2E48-B9AF-27DFC1DA7942}">
      <dsp:nvSpPr>
        <dsp:cNvPr id="0" name=""/>
        <dsp:cNvSpPr/>
      </dsp:nvSpPr>
      <dsp:spPr>
        <a:xfrm rot="5400000">
          <a:off x="1545642" y="1311228"/>
          <a:ext cx="1549976" cy="1550214"/>
        </a:xfrm>
        <a:prstGeom prst="blockArc">
          <a:avLst>
            <a:gd name="adj1" fmla="val 13500000"/>
            <a:gd name="adj2" fmla="val 18900000"/>
            <a:gd name="adj3" fmla="val 4960"/>
          </a:avLst>
        </a:prstGeom>
        <a:blipFill rotWithShape="0">
          <a:blip xmlns:r="http://schemas.openxmlformats.org/officeDocument/2006/relationships" r:embed="rId1">
            <a:duotone>
              <a:schemeClr val="accent4">
                <a:hueOff val="0"/>
                <a:satOff val="0"/>
                <a:lumOff val="0"/>
                <a:alphaOff val="0"/>
                <a:satMod val="135000"/>
                <a:lumMod val="80000"/>
              </a:schemeClr>
              <a:schemeClr val="accent4">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0DCB3142-46AC-8A4F-931E-361D45D89D5D}">
      <dsp:nvSpPr>
        <dsp:cNvPr id="0" name=""/>
        <dsp:cNvSpPr/>
      </dsp:nvSpPr>
      <dsp:spPr>
        <a:xfrm rot="16200000">
          <a:off x="3140416" y="1311228"/>
          <a:ext cx="1549976" cy="1550214"/>
        </a:xfrm>
        <a:prstGeom prst="blockArc">
          <a:avLst>
            <a:gd name="adj1" fmla="val 13500000"/>
            <a:gd name="adj2" fmla="val 18900000"/>
            <a:gd name="adj3" fmla="val 4960"/>
          </a:avLst>
        </a:prstGeom>
        <a:blipFill rotWithShape="0">
          <a:blip xmlns:r="http://schemas.openxmlformats.org/officeDocument/2006/relationships" r:embed="rId1">
            <a:duotone>
              <a:schemeClr val="accent5">
                <a:hueOff val="0"/>
                <a:satOff val="0"/>
                <a:lumOff val="0"/>
                <a:alphaOff val="0"/>
                <a:satMod val="135000"/>
                <a:lumMod val="80000"/>
              </a:schemeClr>
              <a:schemeClr val="accent5">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67AE79B5-FDE2-7E41-B1AF-092A61B14113}">
      <dsp:nvSpPr>
        <dsp:cNvPr id="0" name=""/>
        <dsp:cNvSpPr/>
      </dsp:nvSpPr>
      <dsp:spPr>
        <a:xfrm>
          <a:off x="3210655" y="2657741"/>
          <a:ext cx="1176849" cy="31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Discussion</a:t>
          </a:r>
          <a:endParaRPr lang="en-US" sz="800" kern="1200" dirty="0"/>
        </a:p>
      </dsp:txBody>
      <dsp:txXfrm>
        <a:off x="3210655" y="2657741"/>
        <a:ext cx="1176849" cy="310094"/>
      </dsp:txXfrm>
    </dsp:sp>
    <dsp:sp modelId="{82D38616-CF33-8E43-9554-67DAA8F7E946}">
      <dsp:nvSpPr>
        <dsp:cNvPr id="0" name=""/>
        <dsp:cNvSpPr/>
      </dsp:nvSpPr>
      <dsp:spPr>
        <a:xfrm>
          <a:off x="1740827" y="1756101"/>
          <a:ext cx="710162" cy="710162"/>
        </a:xfrm>
        <a:prstGeom prst="ellipse">
          <a:avLst/>
        </a:prstGeom>
        <a:blipFill rotWithShape="0">
          <a:blip xmlns:r="http://schemas.openxmlformats.org/officeDocument/2006/relationships" r:embed="rId1">
            <a:duotone>
              <a:schemeClr val="accent2">
                <a:alpha val="50000"/>
                <a:hueOff val="0"/>
                <a:satOff val="0"/>
                <a:lumOff val="0"/>
                <a:alphaOff val="0"/>
                <a:satMod val="135000"/>
                <a:lumMod val="80000"/>
              </a:schemeClr>
              <a:schemeClr val="accent2">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Video </a:t>
          </a:r>
          <a:endParaRPr lang="en-US" sz="800" kern="1200" dirty="0"/>
        </a:p>
      </dsp:txBody>
      <dsp:txXfrm>
        <a:off x="1839994" y="1839844"/>
        <a:ext cx="409462" cy="542675"/>
      </dsp:txXfrm>
    </dsp:sp>
    <dsp:sp modelId="{7AB0E19B-C9CD-0C4D-99C7-DB2280D2A34B}">
      <dsp:nvSpPr>
        <dsp:cNvPr id="0" name=""/>
        <dsp:cNvSpPr/>
      </dsp:nvSpPr>
      <dsp:spPr>
        <a:xfrm>
          <a:off x="2252655" y="1756101"/>
          <a:ext cx="710162" cy="710162"/>
        </a:xfrm>
        <a:prstGeom prst="ellipse">
          <a:avLst/>
        </a:prstGeom>
        <a:blipFill rotWithShape="0">
          <a:blip xmlns:r="http://schemas.openxmlformats.org/officeDocument/2006/relationships" r:embed="rId1">
            <a:duotone>
              <a:schemeClr val="accent3">
                <a:alpha val="50000"/>
                <a:hueOff val="0"/>
                <a:satOff val="0"/>
                <a:lumOff val="0"/>
                <a:alphaOff val="0"/>
                <a:satMod val="135000"/>
                <a:lumMod val="80000"/>
              </a:schemeClr>
              <a:schemeClr val="accent3">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Readings</a:t>
          </a:r>
          <a:endParaRPr lang="en-US" sz="800" kern="1200" dirty="0"/>
        </a:p>
      </dsp:txBody>
      <dsp:txXfrm>
        <a:off x="2454188" y="1839844"/>
        <a:ext cx="409462" cy="542675"/>
      </dsp:txXfrm>
    </dsp:sp>
    <dsp:sp modelId="{197E347B-BC0A-C94E-8F4E-2F2A634A49F4}">
      <dsp:nvSpPr>
        <dsp:cNvPr id="0" name=""/>
        <dsp:cNvSpPr/>
      </dsp:nvSpPr>
      <dsp:spPr>
        <a:xfrm>
          <a:off x="447086" y="1546643"/>
          <a:ext cx="491123" cy="491135"/>
        </a:xfrm>
        <a:prstGeom prst="ellipse">
          <a:avLst/>
        </a:prstGeom>
        <a:blipFill rotWithShape="0">
          <a:blip xmlns:r="http://schemas.openxmlformats.org/officeDocument/2006/relationships" r:embed="rId1">
            <a:duotone>
              <a:schemeClr val="accent4">
                <a:alpha val="50000"/>
                <a:hueOff val="0"/>
                <a:satOff val="0"/>
                <a:lumOff val="0"/>
                <a:alphaOff val="0"/>
                <a:satMod val="135000"/>
                <a:lumMod val="80000"/>
              </a:schemeClr>
              <a:schemeClr val="accent4">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Core ideas</a:t>
          </a:r>
          <a:endParaRPr lang="en-US" sz="700" kern="1200" dirty="0"/>
        </a:p>
      </dsp:txBody>
      <dsp:txXfrm>
        <a:off x="519009" y="1618568"/>
        <a:ext cx="347277" cy="347285"/>
      </dsp:txXfrm>
    </dsp:sp>
    <dsp:sp modelId="{125AA680-DA75-B942-8641-5FDD7570562A}">
      <dsp:nvSpPr>
        <dsp:cNvPr id="0" name=""/>
        <dsp:cNvSpPr/>
      </dsp:nvSpPr>
      <dsp:spPr>
        <a:xfrm>
          <a:off x="265952" y="1957254"/>
          <a:ext cx="241243" cy="241147"/>
        </a:xfrm>
        <a:prstGeom prst="ellipse">
          <a:avLst/>
        </a:prstGeom>
        <a:blipFill rotWithShape="0">
          <a:blip xmlns:r="http://schemas.openxmlformats.org/officeDocument/2006/relationships" r:embed="rId1">
            <a:duotone>
              <a:schemeClr val="accent5">
                <a:alpha val="50000"/>
                <a:hueOff val="0"/>
                <a:satOff val="0"/>
                <a:lumOff val="0"/>
                <a:alphaOff val="0"/>
                <a:satMod val="135000"/>
                <a:lumMod val="80000"/>
              </a:schemeClr>
              <a:schemeClr val="accent5">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sp>
    <dsp:sp modelId="{F5130A85-191D-5E4E-B887-C290D05392DA}">
      <dsp:nvSpPr>
        <dsp:cNvPr id="0" name=""/>
        <dsp:cNvSpPr/>
      </dsp:nvSpPr>
      <dsp:spPr>
        <a:xfrm>
          <a:off x="978513" y="1643251"/>
          <a:ext cx="140370" cy="140278"/>
        </a:xfrm>
        <a:prstGeom prst="ellipse">
          <a:avLst/>
        </a:prstGeom>
        <a:blipFill rotWithShape="0">
          <a:blip xmlns:r="http://schemas.openxmlformats.org/officeDocument/2006/relationships" r:embed="rId1">
            <a:duotone>
              <a:schemeClr val="accent6">
                <a:alpha val="50000"/>
                <a:hueOff val="0"/>
                <a:satOff val="0"/>
                <a:lumOff val="0"/>
                <a:alphaOff val="0"/>
                <a:satMod val="135000"/>
                <a:lumMod val="80000"/>
              </a:schemeClr>
              <a:schemeClr val="accent6">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sp>
    <dsp:sp modelId="{4D118821-F96D-E347-8F87-442B00D320A3}">
      <dsp:nvSpPr>
        <dsp:cNvPr id="0" name=""/>
        <dsp:cNvSpPr/>
      </dsp:nvSpPr>
      <dsp:spPr>
        <a:xfrm>
          <a:off x="926349" y="1839982"/>
          <a:ext cx="491123" cy="491135"/>
        </a:xfrm>
        <a:prstGeom prst="ellipse">
          <a:avLst/>
        </a:prstGeom>
        <a:blipFill rotWithShape="0">
          <a:blip xmlns:r="http://schemas.openxmlformats.org/officeDocument/2006/relationships" r:embed="rId1">
            <a:duotone>
              <a:schemeClr val="accent2">
                <a:alpha val="50000"/>
                <a:hueOff val="0"/>
                <a:satOff val="0"/>
                <a:lumOff val="0"/>
                <a:alphaOff val="0"/>
                <a:satMod val="135000"/>
                <a:lumMod val="80000"/>
              </a:schemeClr>
              <a:schemeClr val="accent2">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Global South</a:t>
          </a:r>
          <a:endParaRPr lang="en-US" sz="700" kern="1200" dirty="0"/>
        </a:p>
      </dsp:txBody>
      <dsp:txXfrm>
        <a:off x="998272" y="1911907"/>
        <a:ext cx="347277" cy="347285"/>
      </dsp:txXfrm>
    </dsp:sp>
    <dsp:sp modelId="{DF0401CD-21A4-1140-B2E6-F1EBEC4825C4}">
      <dsp:nvSpPr>
        <dsp:cNvPr id="0" name=""/>
        <dsp:cNvSpPr/>
      </dsp:nvSpPr>
      <dsp:spPr>
        <a:xfrm>
          <a:off x="977706" y="2361154"/>
          <a:ext cx="140370" cy="140278"/>
        </a:xfrm>
        <a:prstGeom prst="ellipse">
          <a:avLst/>
        </a:prstGeom>
        <a:blipFill rotWithShape="0">
          <a:blip xmlns:r="http://schemas.openxmlformats.org/officeDocument/2006/relationships" r:embed="rId1">
            <a:duotone>
              <a:schemeClr val="accent3">
                <a:alpha val="50000"/>
                <a:hueOff val="0"/>
                <a:satOff val="0"/>
                <a:lumOff val="0"/>
                <a:alphaOff val="0"/>
                <a:satMod val="135000"/>
                <a:lumMod val="80000"/>
              </a:schemeClr>
              <a:schemeClr val="accent3">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sp>
    <dsp:sp modelId="{4CCF935A-2F3C-A340-A542-9A4DCCEBD53D}">
      <dsp:nvSpPr>
        <dsp:cNvPr id="0" name=""/>
        <dsp:cNvSpPr/>
      </dsp:nvSpPr>
      <dsp:spPr>
        <a:xfrm>
          <a:off x="455837" y="2120646"/>
          <a:ext cx="491123" cy="491135"/>
        </a:xfrm>
        <a:prstGeom prst="ellipse">
          <a:avLst/>
        </a:prstGeom>
        <a:blipFill rotWithShape="0">
          <a:blip xmlns:r="http://schemas.openxmlformats.org/officeDocument/2006/relationships" r:embed="rId1">
            <a:duotone>
              <a:schemeClr val="accent4">
                <a:alpha val="50000"/>
                <a:hueOff val="0"/>
                <a:satOff val="0"/>
                <a:lumOff val="0"/>
                <a:alphaOff val="0"/>
                <a:satMod val="135000"/>
                <a:lumMod val="80000"/>
              </a:schemeClr>
              <a:schemeClr val="accent4">
                <a:alpha val="50000"/>
                <a:hueOff val="0"/>
                <a:satOff val="0"/>
                <a:lumOff val="0"/>
                <a:alphaOff val="0"/>
                <a:satMod val="250000"/>
                <a:lumMod val="150000"/>
              </a:schemeClr>
            </a:duotone>
          </a:blip>
          <a:stretch/>
        </a:blip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Video</a:t>
          </a:r>
          <a:endParaRPr lang="en-US" sz="700" kern="1200" dirty="0"/>
        </a:p>
      </dsp:txBody>
      <dsp:txXfrm>
        <a:off x="527760" y="2192571"/>
        <a:ext cx="347277" cy="347285"/>
      </dsp:txXfrm>
    </dsp:sp>
    <dsp:sp modelId="{1BCA1C68-75DA-6241-9088-8497D6D50F8D}">
      <dsp:nvSpPr>
        <dsp:cNvPr id="0" name=""/>
        <dsp:cNvSpPr/>
      </dsp:nvSpPr>
      <dsp:spPr>
        <a:xfrm>
          <a:off x="3344335" y="1631712"/>
          <a:ext cx="905268" cy="905105"/>
        </a:xfrm>
        <a:prstGeom prst="ellipse">
          <a:avLst/>
        </a:prstGeom>
        <a:blipFill rotWithShape="0">
          <a:blip xmlns:r="http://schemas.openxmlformats.org/officeDocument/2006/relationships" r:embed="rId1">
            <a:duotone>
              <a:schemeClr val="accent2">
                <a:hueOff val="0"/>
                <a:satOff val="0"/>
                <a:lumOff val="0"/>
                <a:alphaOff val="0"/>
                <a:satMod val="135000"/>
                <a:lumMod val="80000"/>
              </a:schemeClr>
              <a:schemeClr val="accent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Lagos</a:t>
          </a:r>
          <a:endParaRPr lang="en-US" sz="800" kern="1200" dirty="0"/>
        </a:p>
      </dsp:txBody>
      <dsp:txXfrm>
        <a:off x="3476908" y="1764262"/>
        <a:ext cx="640122" cy="640005"/>
      </dsp:txXfrm>
    </dsp:sp>
    <dsp:sp modelId="{D1A101F0-B73D-7E41-82D1-1B14811D3DE3}">
      <dsp:nvSpPr>
        <dsp:cNvPr id="0" name=""/>
        <dsp:cNvSpPr/>
      </dsp:nvSpPr>
      <dsp:spPr>
        <a:xfrm>
          <a:off x="291280" y="2657741"/>
          <a:ext cx="1176849" cy="31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When infrastructure fails</a:t>
          </a:r>
          <a:endParaRPr lang="en-US" sz="800" kern="1200" dirty="0"/>
        </a:p>
      </dsp:txBody>
      <dsp:txXfrm>
        <a:off x="291280" y="2657741"/>
        <a:ext cx="1176849" cy="310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DA2AB-80BF-2540-8450-6CD5AC8D28BD}">
      <dsp:nvSpPr>
        <dsp:cNvPr id="0" name=""/>
        <dsp:cNvSpPr/>
      </dsp:nvSpPr>
      <dsp:spPr>
        <a:xfrm>
          <a:off x="1851660" y="2527141"/>
          <a:ext cx="2263140" cy="2263140"/>
        </a:xfrm>
        <a:prstGeom prst="gear9">
          <a:avLst/>
        </a:prstGeom>
        <a:blipFill rotWithShape="0">
          <a:blip xmlns:r="http://schemas.openxmlformats.org/officeDocument/2006/relationships" r:embed="rId1">
            <a:duotone>
              <a:schemeClr val="accent3">
                <a:hueOff val="0"/>
                <a:satOff val="0"/>
                <a:lumOff val="0"/>
                <a:alphaOff val="0"/>
                <a:satMod val="135000"/>
                <a:lumMod val="80000"/>
              </a:schemeClr>
              <a:schemeClr val="accent3">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Space and Settlement</a:t>
          </a:r>
          <a:endParaRPr lang="en-US" sz="1600" kern="1200" dirty="0"/>
        </a:p>
      </dsp:txBody>
      <dsp:txXfrm>
        <a:off x="2306652" y="3057271"/>
        <a:ext cx="1353156" cy="1163300"/>
      </dsp:txXfrm>
    </dsp:sp>
    <dsp:sp modelId="{2B23407D-C016-4543-98E6-8A6E3D7F4260}">
      <dsp:nvSpPr>
        <dsp:cNvPr id="0" name=""/>
        <dsp:cNvSpPr/>
      </dsp:nvSpPr>
      <dsp:spPr>
        <a:xfrm>
          <a:off x="534923" y="1992217"/>
          <a:ext cx="1645920" cy="1645920"/>
        </a:xfrm>
        <a:prstGeom prst="gear6">
          <a:avLst/>
        </a:prstGeom>
        <a:blipFill rotWithShape="0">
          <a:blip xmlns:r="http://schemas.openxmlformats.org/officeDocument/2006/relationships" r:embed="rId1">
            <a:duotone>
              <a:schemeClr val="accent3">
                <a:hueOff val="361075"/>
                <a:satOff val="9975"/>
                <a:lumOff val="17353"/>
                <a:alphaOff val="0"/>
                <a:satMod val="135000"/>
                <a:lumMod val="80000"/>
              </a:schemeClr>
              <a:schemeClr val="accent3">
                <a:hueOff val="361075"/>
                <a:satOff val="9975"/>
                <a:lumOff val="17353"/>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Material change</a:t>
          </a:r>
          <a:endParaRPr lang="en-US" sz="1600" kern="1200" dirty="0"/>
        </a:p>
      </dsp:txBody>
      <dsp:txXfrm>
        <a:off x="949288" y="2409087"/>
        <a:ext cx="817190" cy="812180"/>
      </dsp:txXfrm>
    </dsp:sp>
    <dsp:sp modelId="{E42269A8-8A69-824B-865A-68BAE03C13EA}">
      <dsp:nvSpPr>
        <dsp:cNvPr id="0" name=""/>
        <dsp:cNvSpPr/>
      </dsp:nvSpPr>
      <dsp:spPr>
        <a:xfrm rot="20700000">
          <a:off x="1456807" y="856700"/>
          <a:ext cx="1612665" cy="1612665"/>
        </a:xfrm>
        <a:prstGeom prst="gear6">
          <a:avLst/>
        </a:prstGeom>
        <a:blipFill rotWithShape="0">
          <a:blip xmlns:r="http://schemas.openxmlformats.org/officeDocument/2006/relationships" r:embed="rId1">
            <a:duotone>
              <a:schemeClr val="accent3">
                <a:hueOff val="722151"/>
                <a:satOff val="19950"/>
                <a:lumOff val="34706"/>
                <a:alphaOff val="0"/>
                <a:satMod val="135000"/>
                <a:lumMod val="80000"/>
              </a:schemeClr>
              <a:schemeClr val="accent3">
                <a:hueOff val="722151"/>
                <a:satOff val="19950"/>
                <a:lumOff val="34706"/>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Agency</a:t>
          </a:r>
          <a:endParaRPr lang="en-US" sz="1600" kern="1200" dirty="0"/>
        </a:p>
      </dsp:txBody>
      <dsp:txXfrm rot="-20700000">
        <a:off x="1810512" y="1210405"/>
        <a:ext cx="905256" cy="905256"/>
      </dsp:txXfrm>
    </dsp:sp>
    <dsp:sp modelId="{8CCB4C03-2276-364C-A298-63DA663B8E7E}">
      <dsp:nvSpPr>
        <dsp:cNvPr id="0" name=""/>
        <dsp:cNvSpPr/>
      </dsp:nvSpPr>
      <dsp:spPr>
        <a:xfrm>
          <a:off x="1676771" y="2186131"/>
          <a:ext cx="2896819" cy="2896819"/>
        </a:xfrm>
        <a:prstGeom prst="circularArrow">
          <a:avLst>
            <a:gd name="adj1" fmla="val 4688"/>
            <a:gd name="adj2" fmla="val 299029"/>
            <a:gd name="adj3" fmla="val 2514337"/>
            <a:gd name="adj4" fmla="val 15865222"/>
            <a:gd name="adj5" fmla="val 5469"/>
          </a:avLst>
        </a:prstGeom>
        <a:blipFill rotWithShape="0">
          <a:blip xmlns:r="http://schemas.openxmlformats.org/officeDocument/2006/relationships" r:embed="rId1">
            <a:duotone>
              <a:schemeClr val="accent3">
                <a:hueOff val="0"/>
                <a:satOff val="0"/>
                <a:lumOff val="0"/>
                <a:alphaOff val="0"/>
                <a:satMod val="135000"/>
                <a:lumMod val="80000"/>
              </a:schemeClr>
              <a:schemeClr val="accent3">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AD615AE4-60C9-6C40-9748-F07DDC94A64B}">
      <dsp:nvSpPr>
        <dsp:cNvPr id="0" name=""/>
        <dsp:cNvSpPr/>
      </dsp:nvSpPr>
      <dsp:spPr>
        <a:xfrm>
          <a:off x="243434" y="1628378"/>
          <a:ext cx="2104720" cy="2104720"/>
        </a:xfrm>
        <a:prstGeom prst="leftCircularArrow">
          <a:avLst>
            <a:gd name="adj1" fmla="val 6452"/>
            <a:gd name="adj2" fmla="val 429999"/>
            <a:gd name="adj3" fmla="val 10489124"/>
            <a:gd name="adj4" fmla="val 14837806"/>
            <a:gd name="adj5" fmla="val 7527"/>
          </a:avLst>
        </a:prstGeom>
        <a:blipFill rotWithShape="0">
          <a:blip xmlns:r="http://schemas.openxmlformats.org/officeDocument/2006/relationships" r:embed="rId1">
            <a:duotone>
              <a:schemeClr val="accent3">
                <a:hueOff val="361075"/>
                <a:satOff val="9975"/>
                <a:lumOff val="17353"/>
                <a:alphaOff val="0"/>
                <a:satMod val="135000"/>
                <a:lumMod val="80000"/>
              </a:schemeClr>
              <a:schemeClr val="accent3">
                <a:hueOff val="361075"/>
                <a:satOff val="9975"/>
                <a:lumOff val="17353"/>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2A8FB373-B845-3D43-8281-74DA15213852}">
      <dsp:nvSpPr>
        <dsp:cNvPr id="0" name=""/>
        <dsp:cNvSpPr/>
      </dsp:nvSpPr>
      <dsp:spPr>
        <a:xfrm>
          <a:off x="1083780" y="503807"/>
          <a:ext cx="2269312" cy="2269312"/>
        </a:xfrm>
        <a:prstGeom prst="circularArrow">
          <a:avLst>
            <a:gd name="adj1" fmla="val 5984"/>
            <a:gd name="adj2" fmla="val 394124"/>
            <a:gd name="adj3" fmla="val 13313824"/>
            <a:gd name="adj4" fmla="val 10508221"/>
            <a:gd name="adj5" fmla="val 6981"/>
          </a:avLst>
        </a:prstGeom>
        <a:blipFill rotWithShape="0">
          <a:blip xmlns:r="http://schemas.openxmlformats.org/officeDocument/2006/relationships" r:embed="rId1">
            <a:duotone>
              <a:schemeClr val="accent3">
                <a:hueOff val="722151"/>
                <a:satOff val="19950"/>
                <a:lumOff val="34706"/>
                <a:alphaOff val="0"/>
                <a:satMod val="135000"/>
                <a:lumMod val="80000"/>
              </a:schemeClr>
              <a:schemeClr val="accent3">
                <a:hueOff val="722151"/>
                <a:satOff val="19950"/>
                <a:lumOff val="34706"/>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CEEBC-F4EC-7348-A7E0-43DC7F22BC49}" type="datetimeFigureOut">
              <a:rPr lang="en-US" smtClean="0"/>
              <a:t>2012/07/13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8758-8706-DC43-A70B-635E50AED6E8}" type="slidenum">
              <a:rPr lang="en-US" smtClean="0"/>
              <a:t>‹#›</a:t>
            </a:fld>
            <a:endParaRPr lang="en-US"/>
          </a:p>
        </p:txBody>
      </p:sp>
    </p:spTree>
    <p:extLst>
      <p:ext uri="{BB962C8B-B14F-4D97-AF65-F5344CB8AC3E}">
        <p14:creationId xmlns:p14="http://schemas.microsoft.com/office/powerpoint/2010/main" val="512458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in lecture; conflate all the themes under the banner of planning and infrastructure </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a:t>
            </a:fld>
            <a:endParaRPr lang="en-US"/>
          </a:p>
        </p:txBody>
      </p:sp>
    </p:spTree>
    <p:extLst>
      <p:ext uri="{BB962C8B-B14F-4D97-AF65-F5344CB8AC3E}">
        <p14:creationId xmlns:p14="http://schemas.microsoft.com/office/powerpoint/2010/main" val="208226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12</a:t>
            </a:fld>
            <a:endParaRPr lang="en-US"/>
          </a:p>
        </p:txBody>
      </p:sp>
    </p:spTree>
    <p:extLst>
      <p:ext uri="{BB962C8B-B14F-4D97-AF65-F5344CB8AC3E}">
        <p14:creationId xmlns:p14="http://schemas.microsoft.com/office/powerpoint/2010/main" val="226369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2</a:t>
            </a:fld>
            <a:endParaRPr lang="en-US"/>
          </a:p>
        </p:txBody>
      </p:sp>
    </p:spTree>
    <p:extLst>
      <p:ext uri="{BB962C8B-B14F-4D97-AF65-F5344CB8AC3E}">
        <p14:creationId xmlns:p14="http://schemas.microsoft.com/office/powerpoint/2010/main" val="256516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3</a:t>
            </a:fld>
            <a:endParaRPr lang="en-US"/>
          </a:p>
        </p:txBody>
      </p:sp>
    </p:spTree>
    <p:extLst>
      <p:ext uri="{BB962C8B-B14F-4D97-AF65-F5344CB8AC3E}">
        <p14:creationId xmlns:p14="http://schemas.microsoft.com/office/powerpoint/2010/main" val="256516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Lagos; not welcome to Lagos</a:t>
            </a:r>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4</a:t>
            </a:fld>
            <a:endParaRPr lang="en-US"/>
          </a:p>
        </p:txBody>
      </p:sp>
    </p:spTree>
    <p:extLst>
      <p:ext uri="{BB962C8B-B14F-4D97-AF65-F5344CB8AC3E}">
        <p14:creationId xmlns:p14="http://schemas.microsoft.com/office/powerpoint/2010/main" val="286356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5</a:t>
            </a:fld>
            <a:endParaRPr lang="en-US"/>
          </a:p>
        </p:txBody>
      </p:sp>
    </p:spTree>
    <p:extLst>
      <p:ext uri="{BB962C8B-B14F-4D97-AF65-F5344CB8AC3E}">
        <p14:creationId xmlns:p14="http://schemas.microsoft.com/office/powerpoint/2010/main" val="311007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7</a:t>
            </a:fld>
            <a:endParaRPr lang="en-US"/>
          </a:p>
        </p:txBody>
      </p:sp>
    </p:spTree>
    <p:extLst>
      <p:ext uri="{BB962C8B-B14F-4D97-AF65-F5344CB8AC3E}">
        <p14:creationId xmlns:p14="http://schemas.microsoft.com/office/powerpoint/2010/main" val="19804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8</a:t>
            </a:fld>
            <a:endParaRPr lang="en-US"/>
          </a:p>
        </p:txBody>
      </p:sp>
    </p:spTree>
    <p:extLst>
      <p:ext uri="{BB962C8B-B14F-4D97-AF65-F5344CB8AC3E}">
        <p14:creationId xmlns:p14="http://schemas.microsoft.com/office/powerpoint/2010/main" val="425531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9</a:t>
            </a:fld>
            <a:endParaRPr lang="en-US"/>
          </a:p>
        </p:txBody>
      </p:sp>
    </p:spTree>
    <p:extLst>
      <p:ext uri="{BB962C8B-B14F-4D97-AF65-F5344CB8AC3E}">
        <p14:creationId xmlns:p14="http://schemas.microsoft.com/office/powerpoint/2010/main" val="198045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58758-8706-DC43-A70B-635E50AED6E8}" type="slidenum">
              <a:rPr lang="en-US" smtClean="0"/>
              <a:t>11</a:t>
            </a:fld>
            <a:endParaRPr lang="en-US"/>
          </a:p>
        </p:txBody>
      </p:sp>
    </p:spTree>
    <p:extLst>
      <p:ext uri="{BB962C8B-B14F-4D97-AF65-F5344CB8AC3E}">
        <p14:creationId xmlns:p14="http://schemas.microsoft.com/office/powerpoint/2010/main" val="311007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E367CC21-7697-8F45-AE4B-335BBE3D29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DB222-D6B0-0041-B5A1-0C197DEE6FBD}" type="datetimeFigureOut">
              <a:rPr lang="en-US" smtClean="0"/>
              <a:t>2012/07/13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64DB222-D6B0-0041-B5A1-0C197DEE6FBD}" type="datetimeFigureOut">
              <a:rPr lang="en-US" smtClean="0"/>
              <a:t>2012/07/13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4DB222-D6B0-0041-B5A1-0C197DEE6FBD}" type="datetimeFigureOut">
              <a:rPr lang="en-US" smtClean="0"/>
              <a:t>2012/07/13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64DB222-D6B0-0041-B5A1-0C197DEE6FBD}" type="datetimeFigureOut">
              <a:rPr lang="en-US" smtClean="0"/>
              <a:t>2012/07/13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64DB222-D6B0-0041-B5A1-0C197DEE6FBD}" type="datetimeFigureOut">
              <a:rPr lang="en-US" smtClean="0"/>
              <a:t>2012/07/13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7CC21-7697-8F45-AE4B-335BBE3D29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264DB222-D6B0-0041-B5A1-0C197DEE6FBD}" type="datetimeFigureOut">
              <a:rPr lang="en-US" smtClean="0"/>
              <a:t>2012/07/13</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367CC21-7697-8F45-AE4B-335BBE3D29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When Infrastructure Fails…</a:t>
            </a:r>
            <a:endParaRPr lang="en-US" sz="3600" dirty="0"/>
          </a:p>
        </p:txBody>
      </p:sp>
      <p:sp>
        <p:nvSpPr>
          <p:cNvPr id="3" name="Subtitle 2"/>
          <p:cNvSpPr>
            <a:spLocks noGrp="1"/>
          </p:cNvSpPr>
          <p:nvPr>
            <p:ph type="subTitle" idx="1"/>
          </p:nvPr>
        </p:nvSpPr>
        <p:spPr>
          <a:xfrm>
            <a:off x="1726181" y="4305300"/>
            <a:ext cx="4912097" cy="1752600"/>
          </a:xfrm>
        </p:spPr>
        <p:txBody>
          <a:bodyPr>
            <a:normAutofit/>
          </a:bodyPr>
          <a:lstStyle/>
          <a:p>
            <a:pPr algn="l"/>
            <a:endParaRPr lang="en-US" dirty="0" smtClean="0"/>
          </a:p>
          <a:p>
            <a:pPr algn="l"/>
            <a:endParaRPr lang="en-US" dirty="0"/>
          </a:p>
          <a:p>
            <a:pPr algn="l"/>
            <a:endParaRPr lang="en-US" dirty="0" smtClean="0"/>
          </a:p>
          <a:p>
            <a:pPr algn="l"/>
            <a:r>
              <a:rPr lang="en-US" dirty="0" smtClean="0"/>
              <a:t>Urban </a:t>
            </a:r>
            <a:r>
              <a:rPr lang="en-US" dirty="0" smtClean="0"/>
              <a:t>Infrastructure 6</a:t>
            </a:r>
            <a:endParaRPr lang="en-US" dirty="0" smtClean="0"/>
          </a:p>
        </p:txBody>
      </p:sp>
    </p:spTree>
    <p:extLst>
      <p:ext uri="{BB962C8B-B14F-4D97-AF65-F5344CB8AC3E}">
        <p14:creationId xmlns:p14="http://schemas.microsoft.com/office/powerpoint/2010/main" val="24913337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Video…</a:t>
            </a:r>
            <a:endParaRPr lang="en-US" dirty="0"/>
          </a:p>
        </p:txBody>
      </p:sp>
      <p:sp>
        <p:nvSpPr>
          <p:cNvPr id="11" name="Text Placeholder 10"/>
          <p:cNvSpPr>
            <a:spLocks noGrp="1"/>
          </p:cNvSpPr>
          <p:nvPr>
            <p:ph type="body" sz="half" idx="2"/>
          </p:nvPr>
        </p:nvSpPr>
        <p:spPr>
          <a:xfrm>
            <a:off x="530225" y="3243385"/>
            <a:ext cx="3008313" cy="2166816"/>
          </a:xfrm>
        </p:spPr>
        <p:txBody>
          <a:bodyPr/>
          <a:lstStyle/>
          <a:p>
            <a:r>
              <a:rPr lang="en-US" dirty="0" smtClean="0"/>
              <a:t>Witness: Street Life in Lagos</a:t>
            </a:r>
            <a:endParaRPr lang="en-US" dirty="0"/>
          </a:p>
        </p:txBody>
      </p:sp>
      <p:pic>
        <p:nvPicPr>
          <p:cNvPr id="3" name="Content Placeholder 2" descr="IMG_4463.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46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a:bodyPr>
          <a:lstStyle/>
          <a:p>
            <a:r>
              <a:rPr lang="en-US" dirty="0" smtClean="0">
                <a:solidFill>
                  <a:srgbClr val="800000"/>
                </a:solidFill>
                <a:latin typeface="Helvetica"/>
                <a:cs typeface="Helvetica"/>
              </a:rPr>
              <a:t>Spatial Impacts</a:t>
            </a:r>
            <a:endParaRPr lang="en-US" dirty="0">
              <a:solidFill>
                <a:srgbClr val="800000"/>
              </a:solidFill>
            </a:endParaRPr>
          </a:p>
        </p:txBody>
      </p:sp>
      <p:sp>
        <p:nvSpPr>
          <p:cNvPr id="10" name="Text Placeholder 3"/>
          <p:cNvSpPr>
            <a:spLocks noGrp="1"/>
          </p:cNvSpPr>
          <p:nvPr>
            <p:ph type="body" sz="half" idx="2"/>
          </p:nvPr>
        </p:nvSpPr>
        <p:spPr/>
        <p:txBody>
          <a:bodyPr>
            <a:normAutofit/>
          </a:bodyPr>
          <a:lstStyle/>
          <a:p>
            <a:pPr marL="285750" indent="-285750">
              <a:buFont typeface="Arial"/>
              <a:buChar char="•"/>
            </a:pPr>
            <a:r>
              <a:rPr lang="en-US" dirty="0" smtClean="0"/>
              <a:t>Fragmentation and splintering </a:t>
            </a:r>
          </a:p>
          <a:p>
            <a:pPr marL="285750" indent="-285750">
              <a:buFont typeface="Arial"/>
              <a:buChar char="•"/>
            </a:pPr>
            <a:r>
              <a:rPr lang="en-US" dirty="0" smtClean="0"/>
              <a:t>Fortification</a:t>
            </a:r>
          </a:p>
          <a:p>
            <a:pPr marL="285750" indent="-285750">
              <a:buFont typeface="Arial"/>
              <a:buChar char="•"/>
            </a:pPr>
            <a:r>
              <a:rPr lang="en-US" dirty="0"/>
              <a:t>Infrastructure as the panacea and new exclusions that emanate from that</a:t>
            </a:r>
          </a:p>
          <a:p>
            <a:pPr marL="285750" indent="-285750">
              <a:buFont typeface="Arial"/>
              <a:buChar char="•"/>
            </a:pPr>
            <a:r>
              <a:rPr lang="en-US" dirty="0"/>
              <a:t>‘New </a:t>
            </a:r>
            <a:r>
              <a:rPr lang="en-US" dirty="0" err="1"/>
              <a:t>normalities’</a:t>
            </a:r>
            <a:endParaRPr lang="en-US" dirty="0"/>
          </a:p>
          <a:p>
            <a:r>
              <a:rPr lang="en-US" dirty="0"/>
              <a:t>      (McFarlane, 200) </a:t>
            </a:r>
          </a:p>
          <a:p>
            <a:endParaRPr lang="en-US" dirty="0" smtClean="0"/>
          </a:p>
          <a:p>
            <a:pPr marL="285750" indent="-285750">
              <a:buFont typeface="Arial"/>
              <a:buChar char="•"/>
            </a:pPr>
            <a:endParaRPr lang="en-US" dirty="0" smtClean="0"/>
          </a:p>
        </p:txBody>
      </p:sp>
      <p:pic>
        <p:nvPicPr>
          <p:cNvPr id="4" name="Content Placeholder 3" descr="IMG_4483.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155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951072"/>
            <a:ext cx="3008313" cy="914400"/>
          </a:xfrm>
        </p:spPr>
        <p:txBody>
          <a:bodyPr>
            <a:normAutofit fontScale="90000"/>
          </a:bodyPr>
          <a:lstStyle/>
          <a:p>
            <a:r>
              <a:rPr lang="en-US" dirty="0" smtClean="0"/>
              <a:t>‘New’ infrastructures and relationships to nature </a:t>
            </a:r>
            <a:endParaRPr lang="en-US" dirty="0"/>
          </a:p>
        </p:txBody>
      </p:sp>
      <p:sp>
        <p:nvSpPr>
          <p:cNvPr id="4" name="Text Placeholder 3"/>
          <p:cNvSpPr>
            <a:spLocks noGrp="1"/>
          </p:cNvSpPr>
          <p:nvPr>
            <p:ph type="body" sz="half" idx="2"/>
          </p:nvPr>
        </p:nvSpPr>
        <p:spPr>
          <a:xfrm>
            <a:off x="530225" y="2400517"/>
            <a:ext cx="3008313" cy="3887759"/>
          </a:xfrm>
        </p:spPr>
        <p:txBody>
          <a:bodyPr/>
          <a:lstStyle/>
          <a:p>
            <a:pPr marL="285750" indent="-285750">
              <a:buFont typeface="Arial"/>
              <a:buChar char="•"/>
            </a:pPr>
            <a:r>
              <a:rPr lang="en-US" dirty="0" smtClean="0"/>
              <a:t>Conquering nature out of need</a:t>
            </a:r>
          </a:p>
          <a:p>
            <a:pPr marL="285750" indent="-285750">
              <a:buFont typeface="Arial"/>
              <a:buChar char="•"/>
            </a:pPr>
            <a:r>
              <a:rPr lang="en-US" dirty="0" smtClean="0"/>
              <a:t>Using natural systems in the absence of built systems</a:t>
            </a:r>
          </a:p>
          <a:p>
            <a:pPr marL="285750" indent="-285750">
              <a:buFont typeface="Arial"/>
              <a:buChar char="•"/>
            </a:pPr>
            <a:r>
              <a:rPr lang="en-US" dirty="0" smtClean="0"/>
              <a:t>Absence of management </a:t>
            </a:r>
          </a:p>
          <a:p>
            <a:pPr marL="285750" indent="-285750">
              <a:buFont typeface="Arial"/>
              <a:buChar char="•"/>
            </a:pPr>
            <a:r>
              <a:rPr lang="en-US" dirty="0" smtClean="0"/>
              <a:t>Threat of disaster </a:t>
            </a:r>
          </a:p>
          <a:p>
            <a:pPr marL="285750" indent="-285750">
              <a:buFont typeface="Arial"/>
              <a:buChar char="•"/>
            </a:pPr>
            <a:r>
              <a:rPr lang="en-US" dirty="0" smtClean="0"/>
              <a:t>Harassment and containment </a:t>
            </a:r>
            <a:endParaRPr lang="en-US"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t="-38555" b="-38555"/>
          <a:stretch>
            <a:fillRect/>
          </a:stretch>
        </p:blipFill>
        <p:spPr>
          <a:xfrm>
            <a:off x="4328319" y="1152275"/>
            <a:ext cx="4114800" cy="5465763"/>
          </a:xfrm>
        </p:spPr>
      </p:pic>
    </p:spTree>
    <p:extLst>
      <p:ext uri="{BB962C8B-B14F-4D97-AF65-F5344CB8AC3E}">
        <p14:creationId xmlns:p14="http://schemas.microsoft.com/office/powerpoint/2010/main" val="14770445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Video…</a:t>
            </a:r>
            <a:endParaRPr lang="en-US" dirty="0"/>
          </a:p>
        </p:txBody>
      </p:sp>
      <p:sp>
        <p:nvSpPr>
          <p:cNvPr id="11" name="Text Placeholder 10"/>
          <p:cNvSpPr>
            <a:spLocks noGrp="1"/>
          </p:cNvSpPr>
          <p:nvPr>
            <p:ph type="body" sz="half" idx="2"/>
          </p:nvPr>
        </p:nvSpPr>
        <p:spPr>
          <a:xfrm>
            <a:off x="530225" y="3243385"/>
            <a:ext cx="3008313" cy="2166816"/>
          </a:xfrm>
        </p:spPr>
        <p:txBody>
          <a:bodyPr/>
          <a:lstStyle/>
          <a:p>
            <a:r>
              <a:rPr lang="en-US" dirty="0" err="1" smtClean="0"/>
              <a:t>Eko</a:t>
            </a:r>
            <a:r>
              <a:rPr lang="en-US" dirty="0" smtClean="0"/>
              <a:t> Atlantic </a:t>
            </a:r>
            <a:endParaRPr lang="en-US" dirty="0"/>
          </a:p>
        </p:txBody>
      </p:sp>
      <p:pic>
        <p:nvPicPr>
          <p:cNvPr id="5" name="Picture 4"/>
          <p:cNvPicPr>
            <a:picLocks noChangeAspect="1"/>
          </p:cNvPicPr>
          <p:nvPr/>
        </p:nvPicPr>
        <p:blipFill>
          <a:blip r:embed="rId2"/>
          <a:stretch>
            <a:fillRect/>
          </a:stretch>
        </p:blipFill>
        <p:spPr>
          <a:xfrm>
            <a:off x="252046" y="3640993"/>
            <a:ext cx="8559800" cy="3822700"/>
          </a:xfrm>
          <a:prstGeom prst="rect">
            <a:avLst/>
          </a:prstGeom>
        </p:spPr>
      </p:pic>
    </p:spTree>
    <p:extLst>
      <p:ext uri="{BB962C8B-B14F-4D97-AF65-F5344CB8AC3E}">
        <p14:creationId xmlns:p14="http://schemas.microsoft.com/office/powerpoint/2010/main" val="954606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1904"/>
            <a:ext cx="3008313" cy="553000"/>
          </a:xfrm>
        </p:spPr>
        <p:txBody>
          <a:bodyPr/>
          <a:lstStyle/>
          <a:p>
            <a:r>
              <a:rPr lang="en-US" dirty="0" smtClean="0"/>
              <a:t>Questions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3118804"/>
              </p:ext>
            </p:extLst>
          </p:nvPr>
        </p:nvGraphicFramePr>
        <p:xfrm>
          <a:off x="4067373" y="609600"/>
          <a:ext cx="4114800" cy="5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530225" y="1244285"/>
            <a:ext cx="3008313" cy="5285005"/>
          </a:xfrm>
        </p:spPr>
        <p:txBody>
          <a:bodyPr>
            <a:normAutofit fontScale="70000" lnSpcReduction="20000"/>
          </a:bodyPr>
          <a:lstStyle/>
          <a:p>
            <a:pPr marL="342900" indent="-342900">
              <a:buAutoNum type="arabicPeriod"/>
            </a:pPr>
            <a:r>
              <a:rPr lang="en-US" dirty="0" smtClean="0"/>
              <a:t>Gandy (2006) argues that the infrastructural crisis in Lagos calls for capacity that falls outside the usual sphere of governance. Do you agree? What does this mean for the built environment professions?  </a:t>
            </a:r>
          </a:p>
          <a:p>
            <a:pPr marL="342900" indent="-342900">
              <a:buAutoNum type="arabicPeriod"/>
            </a:pPr>
            <a:r>
              <a:rPr lang="en-US" dirty="0" smtClean="0"/>
              <a:t>Could initiatives such as the BRT, the greening project and </a:t>
            </a:r>
            <a:r>
              <a:rPr lang="en-US" dirty="0" err="1" smtClean="0"/>
              <a:t>Eko</a:t>
            </a:r>
            <a:r>
              <a:rPr lang="en-US" dirty="0" smtClean="0"/>
              <a:t> Atlantic contribute to renewal? What are the limits and what are the potentials? </a:t>
            </a:r>
          </a:p>
          <a:p>
            <a:pPr marL="342900" indent="-342900">
              <a:buAutoNum type="arabicPeriod"/>
            </a:pPr>
            <a:r>
              <a:rPr lang="en-US" dirty="0" smtClean="0"/>
              <a:t>“Infrastructure is government’s responsibility”, notes the Lagos-based architect </a:t>
            </a:r>
            <a:r>
              <a:rPr lang="en-US" dirty="0" err="1" smtClean="0"/>
              <a:t>Koku</a:t>
            </a:r>
            <a:r>
              <a:rPr lang="en-US" dirty="0" smtClean="0"/>
              <a:t> </a:t>
            </a:r>
            <a:r>
              <a:rPr lang="en-US" dirty="0" err="1" smtClean="0"/>
              <a:t>Konu</a:t>
            </a:r>
            <a:r>
              <a:rPr lang="en-US" dirty="0" smtClean="0"/>
              <a:t>, “if not to put it in place, then to plan” (Gandy, 2006). Comment on this quote in view of what you have read, seen and heard today. </a:t>
            </a:r>
          </a:p>
          <a:p>
            <a:pPr marL="342900" indent="-342900">
              <a:buAutoNum type="arabicPeriod"/>
            </a:pPr>
            <a:r>
              <a:rPr lang="en-US" dirty="0" smtClean="0"/>
              <a:t>Infrastructure makes the invisible visible and some would argue, exposes the limits of the state. In fact, Lund (2007) argues; “…many institutions in Africa operate in the twilight between state and society, between public and private, and what characterizes them is their movement in and out of a capacity to exercise public authority.”  What do you think this means for infrastructure planning and the ongoing production of space?</a:t>
            </a:r>
          </a:p>
        </p:txBody>
      </p:sp>
    </p:spTree>
    <p:extLst>
      <p:ext uri="{BB962C8B-B14F-4D97-AF65-F5344CB8AC3E}">
        <p14:creationId xmlns:p14="http://schemas.microsoft.com/office/powerpoint/2010/main" val="3278877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half" idx="2"/>
          </p:nvPr>
        </p:nvSpPr>
        <p:spPr>
          <a:xfrm>
            <a:off x="530352" y="1955251"/>
            <a:ext cx="3008376" cy="4116365"/>
          </a:xfrm>
        </p:spPr>
        <p:txBody>
          <a:bodyPr>
            <a:normAutofit/>
          </a:bodyPr>
          <a:lstStyle/>
          <a:p>
            <a:pPr algn="r" eaLnBrk="1" hangingPunct="1"/>
            <a:r>
              <a:rPr lang="ja-JP" altLang="en-US" dirty="0" smtClean="0">
                <a:latin typeface="Gill Sans MT" charset="0"/>
                <a:ea typeface="ＭＳ Ｐゴシック" charset="0"/>
                <a:cs typeface="ＭＳ Ｐゴシック" charset="0"/>
              </a:rPr>
              <a:t>‘</a:t>
            </a:r>
            <a:r>
              <a:rPr lang="en-US" altLang="ja-JP" dirty="0" smtClean="0">
                <a:latin typeface="Gill Sans MT" charset="0"/>
                <a:ea typeface="ＭＳ Ｐゴシック" charset="0"/>
                <a:cs typeface="ＭＳ Ｐゴシック" charset="0"/>
              </a:rPr>
              <a:t>…because they rely on the continuous agency of infrastructure to eat, wash, heat, cook, light, work, travel, communicate, and remove dangerous or poisonous wastes from their living place, urbanites often have few or no real alternatives when the complex infrastructures that sometime manage to achieve this are removed or disrupted</a:t>
            </a:r>
            <a:r>
              <a:rPr lang="ja-JP" altLang="en-US" dirty="0" smtClean="0">
                <a:latin typeface="Gill Sans MT" charset="0"/>
                <a:ea typeface="ＭＳ Ｐゴシック" charset="0"/>
                <a:cs typeface="ＭＳ Ｐゴシック" charset="0"/>
              </a:rPr>
              <a:t>’</a:t>
            </a:r>
            <a:endParaRPr lang="en-US" dirty="0">
              <a:latin typeface="Gill Sans MT" charset="0"/>
              <a:ea typeface="ＭＳ Ｐゴシック" charset="0"/>
              <a:cs typeface="ＭＳ Ｐゴシック" charset="0"/>
            </a:endParaRPr>
          </a:p>
          <a:p>
            <a:pPr algn="r" eaLnBrk="1" hangingPunct="1"/>
            <a:r>
              <a:rPr lang="en-US" dirty="0" smtClean="0">
                <a:latin typeface="Gill Sans MT" charset="0"/>
                <a:ea typeface="ＭＳ Ｐゴシック" charset="0"/>
                <a:cs typeface="ＭＳ Ｐゴシック" charset="0"/>
              </a:rPr>
              <a:t>(Graham, 2010)</a:t>
            </a:r>
            <a:endParaRPr lang="en-US" dirty="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p:txBody>
      </p:sp>
      <p:sp>
        <p:nvSpPr>
          <p:cNvPr id="2" name="Picture Placeholder 1"/>
          <p:cNvSpPr>
            <a:spLocks noGrp="1"/>
          </p:cNvSpPr>
          <p:nvPr>
            <p:ph type="pic" idx="1"/>
          </p:nvPr>
        </p:nvSpPr>
        <p:spPr/>
      </p:sp>
      <p:pic>
        <p:nvPicPr>
          <p:cNvPr id="3" name="Picture 2" descr="IMG_443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559" y="2372732"/>
            <a:ext cx="4140351" cy="3105263"/>
          </a:xfrm>
          <a:prstGeom prst="rect">
            <a:avLst/>
          </a:prstGeom>
        </p:spPr>
      </p:pic>
    </p:spTree>
    <p:extLst>
      <p:ext uri="{BB962C8B-B14F-4D97-AF65-F5344CB8AC3E}">
        <p14:creationId xmlns:p14="http://schemas.microsoft.com/office/powerpoint/2010/main" val="42448333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half" idx="2"/>
          </p:nvPr>
        </p:nvSpPr>
        <p:spPr>
          <a:xfrm>
            <a:off x="530352" y="1955251"/>
            <a:ext cx="3008376" cy="4116365"/>
          </a:xfrm>
        </p:spPr>
        <p:txBody>
          <a:bodyPr>
            <a:normAutofit/>
          </a:bodyPr>
          <a:lstStyle/>
          <a:p>
            <a:pPr algn="r" eaLnBrk="1" hangingPunct="1"/>
            <a:endParaRPr lang="en-US" dirty="0" smtClean="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a:p>
            <a:pPr algn="r" eaLnBrk="1" hangingPunct="1"/>
            <a:endParaRPr lang="en-US" dirty="0" smtClean="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a:p>
            <a:pPr algn="r" eaLnBrk="1" hangingPunct="1"/>
            <a:endParaRPr lang="en-US" dirty="0" smtClean="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a:p>
            <a:pPr algn="r" eaLnBrk="1" hangingPunct="1"/>
            <a:endParaRPr lang="en-US" dirty="0" smtClean="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a:p>
            <a:pPr algn="r" eaLnBrk="1" hangingPunct="1"/>
            <a:endParaRPr lang="en-US" dirty="0" smtClean="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a:p>
            <a:pPr algn="r" eaLnBrk="1" hangingPunct="1"/>
            <a:r>
              <a:rPr lang="en-US" dirty="0" smtClean="0">
                <a:latin typeface="Gill Sans MT" charset="0"/>
                <a:ea typeface="ＭＳ Ｐゴシック" charset="0"/>
                <a:cs typeface="ＭＳ Ｐゴシック" charset="0"/>
              </a:rPr>
              <a:t>Really?</a:t>
            </a:r>
            <a:endParaRPr lang="en-US" dirty="0">
              <a:latin typeface="Gill Sans MT" charset="0"/>
              <a:ea typeface="ＭＳ Ｐゴシック" charset="0"/>
              <a:cs typeface="ＭＳ Ｐゴシック" charset="0"/>
            </a:endParaRPr>
          </a:p>
          <a:p>
            <a:pPr algn="r" eaLnBrk="1" hangingPunct="1"/>
            <a:endParaRPr lang="en-US" dirty="0">
              <a:latin typeface="Gill Sans MT" charset="0"/>
              <a:ea typeface="ＭＳ Ｐゴシック" charset="0"/>
              <a:cs typeface="ＭＳ Ｐゴシック" charset="0"/>
            </a:endParaRPr>
          </a:p>
        </p:txBody>
      </p:sp>
      <p:pic>
        <p:nvPicPr>
          <p:cNvPr id="4" name="Picture Placeholder 3" descr="IMG_4411.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4886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Today</a:t>
            </a:r>
            <a:endParaRPr lang="en-US" dirty="0"/>
          </a:p>
        </p:txBody>
      </p:sp>
      <p:sp>
        <p:nvSpPr>
          <p:cNvPr id="8" name="Text Placeholder 7"/>
          <p:cNvSpPr>
            <a:spLocks noGrp="1"/>
          </p:cNvSpPr>
          <p:nvPr>
            <p:ph type="body" idx="1"/>
          </p:nvPr>
        </p:nvSpPr>
        <p:spPr/>
        <p:txBody>
          <a:bodyPr/>
          <a:lstStyle/>
          <a:p>
            <a:r>
              <a:rPr lang="en-US" dirty="0" smtClean="0"/>
              <a:t>Lagos</a:t>
            </a:r>
            <a:endParaRPr lang="en-US" dirty="0"/>
          </a:p>
        </p:txBody>
      </p:sp>
      <p:pic>
        <p:nvPicPr>
          <p:cNvPr id="12" name="Content Placeholder 11" descr="IMG_4415.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graphicFrame>
        <p:nvGraphicFramePr>
          <p:cNvPr id="13" name="Content Placeholder 12"/>
          <p:cNvGraphicFramePr>
            <a:graphicFrameLocks noGrp="1"/>
          </p:cNvGraphicFramePr>
          <p:nvPr>
            <p:ph sz="quarter" idx="4"/>
            <p:extLst>
              <p:ext uri="{D42A27DB-BD31-4B8C-83A1-F6EECF244321}">
                <p14:modId xmlns:p14="http://schemas.microsoft.com/office/powerpoint/2010/main" val="296933883"/>
              </p:ext>
            </p:extLst>
          </p:nvPr>
        </p:nvGraphicFramePr>
        <p:xfrm>
          <a:off x="4453488" y="2156986"/>
          <a:ext cx="4690512" cy="4279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9747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24329"/>
            <a:ext cx="3008313" cy="914400"/>
          </a:xfrm>
        </p:spPr>
        <p:txBody>
          <a:bodyPr>
            <a:normAutofit fontScale="90000"/>
          </a:bodyPr>
          <a:lstStyle/>
          <a:p>
            <a:r>
              <a:rPr lang="en-US" dirty="0">
                <a:solidFill>
                  <a:srgbClr val="800000"/>
                </a:solidFill>
                <a:latin typeface="Helvetica"/>
                <a:cs typeface="Helvetica"/>
              </a:rPr>
              <a:t>Material Consequences</a:t>
            </a:r>
            <a:endParaRPr lang="en-US" dirty="0">
              <a:solidFill>
                <a:srgbClr val="800000"/>
              </a:solidFill>
            </a:endParaRPr>
          </a:p>
        </p:txBody>
      </p:sp>
      <p:sp>
        <p:nvSpPr>
          <p:cNvPr id="10" name="Text Placeholder 3"/>
          <p:cNvSpPr>
            <a:spLocks noGrp="1"/>
          </p:cNvSpPr>
          <p:nvPr>
            <p:ph type="body" sz="half" idx="2"/>
          </p:nvPr>
        </p:nvSpPr>
        <p:spPr>
          <a:xfrm>
            <a:off x="530225" y="1817077"/>
            <a:ext cx="3008313" cy="4258286"/>
          </a:xfrm>
        </p:spPr>
        <p:txBody>
          <a:bodyPr>
            <a:normAutofit/>
          </a:bodyPr>
          <a:lstStyle/>
          <a:p>
            <a:pPr marL="285750" indent="-285750">
              <a:buFont typeface="Arial"/>
              <a:buChar char="•"/>
            </a:pPr>
            <a:r>
              <a:rPr lang="en-US" dirty="0" smtClean="0"/>
              <a:t>Through </a:t>
            </a:r>
            <a:r>
              <a:rPr lang="en-US" dirty="0"/>
              <a:t>technological agency; the material elements of infrastructure transform natural into cultural, social and urban; what agency emerges when infrastructure fails</a:t>
            </a:r>
            <a:r>
              <a:rPr lang="en-US" dirty="0" smtClean="0"/>
              <a:t>?</a:t>
            </a:r>
          </a:p>
          <a:p>
            <a:pPr marL="285750" indent="-285750">
              <a:buFont typeface="Arial"/>
              <a:buChar char="•"/>
            </a:pPr>
            <a:r>
              <a:rPr lang="en-US" dirty="0" smtClean="0"/>
              <a:t>Continued belief in the ‘magic’ of infrastructure</a:t>
            </a:r>
          </a:p>
          <a:p>
            <a:pPr marL="285750" indent="-285750">
              <a:buFont typeface="Arial"/>
              <a:buChar char="•"/>
            </a:pPr>
            <a:r>
              <a:rPr lang="en-US" dirty="0" smtClean="0"/>
              <a:t>Infrastructure as precarious achievement requiring constant effort to maintain functioning </a:t>
            </a:r>
          </a:p>
        </p:txBody>
      </p:sp>
      <p:pic>
        <p:nvPicPr>
          <p:cNvPr id="11" name="Content Placeholder 5" descr="IMG_4497.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656349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Video…</a:t>
            </a:r>
            <a:endParaRPr lang="en-US" dirty="0"/>
          </a:p>
        </p:txBody>
      </p:sp>
      <p:pic>
        <p:nvPicPr>
          <p:cNvPr id="12" name="Content Placeholder 11" descr="IMG_440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p:cNvSpPr>
            <a:spLocks noGrp="1"/>
          </p:cNvSpPr>
          <p:nvPr>
            <p:ph type="body" sz="half" idx="2"/>
          </p:nvPr>
        </p:nvSpPr>
        <p:spPr>
          <a:xfrm>
            <a:off x="530225" y="3243385"/>
            <a:ext cx="3008313" cy="2166816"/>
          </a:xfrm>
        </p:spPr>
        <p:txBody>
          <a:bodyPr/>
          <a:lstStyle/>
          <a:p>
            <a:r>
              <a:rPr lang="en-US" dirty="0" smtClean="0"/>
              <a:t>Bus Rapid Transit</a:t>
            </a:r>
          </a:p>
          <a:p>
            <a:endParaRPr lang="en-US" dirty="0"/>
          </a:p>
          <a:p>
            <a:r>
              <a:rPr lang="en-US" dirty="0" smtClean="0"/>
              <a:t>Clean and Green</a:t>
            </a:r>
            <a:endParaRPr lang="en-US" dirty="0"/>
          </a:p>
        </p:txBody>
      </p:sp>
    </p:spTree>
    <p:extLst>
      <p:ext uri="{BB962C8B-B14F-4D97-AF65-F5344CB8AC3E}">
        <p14:creationId xmlns:p14="http://schemas.microsoft.com/office/powerpoint/2010/main" val="97140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09600"/>
            <a:ext cx="3008313" cy="914400"/>
          </a:xfrm>
        </p:spPr>
        <p:txBody>
          <a:bodyPr>
            <a:normAutofit fontScale="90000"/>
          </a:bodyPr>
          <a:lstStyle/>
          <a:p>
            <a:r>
              <a:rPr lang="en-US" dirty="0" smtClean="0"/>
              <a:t>The ‘Domino’ effect</a:t>
            </a:r>
            <a:endParaRPr lang="en-US" dirty="0"/>
          </a:p>
        </p:txBody>
      </p:sp>
      <p:sp>
        <p:nvSpPr>
          <p:cNvPr id="5" name="Text Placeholder 3"/>
          <p:cNvSpPr>
            <a:spLocks noGrp="1"/>
          </p:cNvSpPr>
          <p:nvPr>
            <p:ph type="body" sz="half" idx="2"/>
          </p:nvPr>
        </p:nvSpPr>
        <p:spPr>
          <a:xfrm>
            <a:off x="530225" y="2147888"/>
            <a:ext cx="3008313" cy="4219575"/>
          </a:xfrm>
        </p:spPr>
        <p:txBody>
          <a:bodyPr>
            <a:normAutofit lnSpcReduction="10000"/>
          </a:bodyPr>
          <a:lstStyle/>
          <a:p>
            <a:pPr marL="285750" indent="-285750">
              <a:buFont typeface="Arial"/>
              <a:buChar char="•"/>
            </a:pPr>
            <a:r>
              <a:rPr lang="en-US" dirty="0" smtClean="0"/>
              <a:t>Multiple infrastructure systems tend to intimately rely on one another in producing the broader circulations and metabolisms of the city (Graham, 2004) </a:t>
            </a:r>
          </a:p>
          <a:p>
            <a:pPr marL="285750" indent="-285750">
              <a:buFont typeface="Arial"/>
              <a:buChar char="•"/>
            </a:pPr>
            <a:r>
              <a:rPr lang="en-US" dirty="0" smtClean="0"/>
              <a:t>Infrastructure evolve and relate together </a:t>
            </a:r>
          </a:p>
          <a:p>
            <a:pPr marL="285750" indent="-285750">
              <a:buFont typeface="Arial"/>
              <a:buChar char="•"/>
            </a:pPr>
            <a:r>
              <a:rPr lang="en-US" dirty="0" smtClean="0"/>
              <a:t>E.g. infrastructure and cyber technology; water and sanitation</a:t>
            </a:r>
          </a:p>
          <a:p>
            <a:pPr marL="285750" indent="-285750">
              <a:buFont typeface="Arial"/>
              <a:buChar char="•"/>
            </a:pPr>
            <a:r>
              <a:rPr lang="en-US" dirty="0" smtClean="0"/>
              <a:t>Cascading effect; when one fails it may have unintended consequences for others</a:t>
            </a:r>
          </a:p>
          <a:p>
            <a:endParaRPr lang="en-US" dirty="0"/>
          </a:p>
          <a:p>
            <a:pPr marL="285750" indent="-285750">
              <a:buFont typeface="Arial"/>
              <a:buChar char="•"/>
            </a:pPr>
            <a:endParaRPr lang="en-US" dirty="0" smtClean="0"/>
          </a:p>
        </p:txBody>
      </p:sp>
      <p:pic>
        <p:nvPicPr>
          <p:cNvPr id="7" name="Content Placeholder 4" descr="IMG_4520.JPG"/>
          <p:cNvPicPr>
            <a:picLocks noGrp="1" noChangeAspect="1"/>
          </p:cNvPicPr>
          <p:nvPr>
            <p:ph idx="1"/>
          </p:nvPr>
        </p:nvPicPr>
        <p:blipFill>
          <a:blip r:embed="rId3" cstate="screen">
            <a:extLst>
              <a:ext uri="{28A0092B-C50C-407E-A947-70E740481C1C}">
                <a14:useLocalDpi xmlns:a14="http://schemas.microsoft.com/office/drawing/2010/main"/>
              </a:ext>
            </a:extLst>
          </a:blip>
          <a:srcRect t="-115523" b="-115523"/>
          <a:stretch>
            <a:fillRect/>
          </a:stretch>
        </p:blipFill>
        <p:spPr/>
      </p:pic>
    </p:spTree>
    <p:extLst>
      <p:ext uri="{BB962C8B-B14F-4D97-AF65-F5344CB8AC3E}">
        <p14:creationId xmlns:p14="http://schemas.microsoft.com/office/powerpoint/2010/main" val="76062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609600"/>
            <a:ext cx="3008313" cy="914400"/>
          </a:xfrm>
        </p:spPr>
        <p:txBody>
          <a:bodyPr>
            <a:normAutofit/>
          </a:bodyPr>
          <a:lstStyle/>
          <a:p>
            <a:r>
              <a:rPr lang="en-US" dirty="0" smtClean="0">
                <a:solidFill>
                  <a:srgbClr val="800000"/>
                </a:solidFill>
                <a:latin typeface="Helvetica"/>
                <a:cs typeface="Helvetica"/>
              </a:rPr>
              <a:t>Agency</a:t>
            </a:r>
            <a:endParaRPr lang="en-US" dirty="0"/>
          </a:p>
        </p:txBody>
      </p:sp>
      <p:sp>
        <p:nvSpPr>
          <p:cNvPr id="4" name="Text Placeholder 3"/>
          <p:cNvSpPr>
            <a:spLocks noGrp="1"/>
          </p:cNvSpPr>
          <p:nvPr>
            <p:ph type="body" sz="half" idx="2"/>
          </p:nvPr>
        </p:nvSpPr>
        <p:spPr>
          <a:xfrm>
            <a:off x="530225" y="1795378"/>
            <a:ext cx="3008313" cy="4340467"/>
          </a:xfrm>
        </p:spPr>
        <p:txBody>
          <a:bodyPr>
            <a:normAutofit fontScale="92500" lnSpcReduction="10000"/>
          </a:bodyPr>
          <a:lstStyle/>
          <a:p>
            <a:pPr marL="285750" indent="-285750">
              <a:buFont typeface="Arial"/>
              <a:buChar char="•"/>
            </a:pPr>
            <a:r>
              <a:rPr lang="en-US" dirty="0" smtClean="0"/>
              <a:t>Interrupted supply and flow make the invisible visible</a:t>
            </a:r>
          </a:p>
          <a:p>
            <a:endParaRPr lang="en-US" dirty="0"/>
          </a:p>
          <a:p>
            <a:r>
              <a:rPr lang="en-US" dirty="0" smtClean="0"/>
              <a:t>“the normally invisible quality of working infrastructure becomes visible when it breaks: the server is down, the bridge washes out, there is a power black-out” (</a:t>
            </a:r>
            <a:r>
              <a:rPr lang="en-US" dirty="0" err="1" smtClean="0"/>
              <a:t>Bowker</a:t>
            </a:r>
            <a:r>
              <a:rPr lang="en-US" dirty="0" smtClean="0"/>
              <a:t> and Star, 2000)</a:t>
            </a:r>
          </a:p>
          <a:p>
            <a:endParaRPr lang="en-US" dirty="0" smtClean="0"/>
          </a:p>
          <a:p>
            <a:pPr marL="285750" indent="-285750">
              <a:buFont typeface="Arial"/>
              <a:buChar char="•"/>
            </a:pPr>
            <a:r>
              <a:rPr lang="en-US" dirty="0" smtClean="0"/>
              <a:t>Notion of the value-free employed to the public good in question </a:t>
            </a:r>
          </a:p>
          <a:p>
            <a:pPr marL="285750" indent="-285750">
              <a:buFont typeface="Arial"/>
              <a:buChar char="•"/>
            </a:pPr>
            <a:r>
              <a:rPr lang="en-US" dirty="0" smtClean="0"/>
              <a:t>Opportunities to rethink urban life </a:t>
            </a:r>
          </a:p>
        </p:txBody>
      </p:sp>
      <p:pic>
        <p:nvPicPr>
          <p:cNvPr id="6" name="Content Placeholder 5" descr="IMG_4490.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23253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Improvised Access and Innovation</a:t>
            </a:r>
            <a:endParaRPr lang="en-US" dirty="0"/>
          </a:p>
        </p:txBody>
      </p:sp>
      <p:sp>
        <p:nvSpPr>
          <p:cNvPr id="4" name="Text Placeholder 3"/>
          <p:cNvSpPr>
            <a:spLocks noGrp="1"/>
          </p:cNvSpPr>
          <p:nvPr>
            <p:ph type="body" sz="half" idx="2"/>
          </p:nvPr>
        </p:nvSpPr>
        <p:spPr>
          <a:xfrm>
            <a:off x="530225" y="2147888"/>
            <a:ext cx="3008313" cy="4219371"/>
          </a:xfrm>
        </p:spPr>
        <p:txBody>
          <a:bodyPr>
            <a:normAutofit/>
          </a:bodyPr>
          <a:lstStyle/>
          <a:p>
            <a:pPr marL="285750" indent="-285750">
              <a:buFont typeface="Arial"/>
              <a:buChar char="•"/>
            </a:pPr>
            <a:r>
              <a:rPr lang="en-US" dirty="0" smtClean="0"/>
              <a:t>Innovation in the face of need</a:t>
            </a:r>
          </a:p>
          <a:p>
            <a:pPr marL="285750" indent="-285750">
              <a:buFont typeface="Arial"/>
              <a:buChar char="•"/>
            </a:pPr>
            <a:r>
              <a:rPr lang="en-US" dirty="0" smtClean="0"/>
              <a:t>Mobility and livelihoods </a:t>
            </a:r>
          </a:p>
          <a:p>
            <a:pPr marL="285750" indent="-285750">
              <a:buFont typeface="Arial"/>
              <a:buChar char="•"/>
            </a:pPr>
            <a:r>
              <a:rPr lang="en-US" dirty="0" smtClean="0"/>
              <a:t>Broadening of the range of actors in the infrastructural terrain</a:t>
            </a:r>
          </a:p>
          <a:p>
            <a:pPr marL="285750" indent="-285750">
              <a:buFont typeface="Arial"/>
              <a:buChar char="•"/>
            </a:pPr>
            <a:r>
              <a:rPr lang="en-US" dirty="0" smtClean="0"/>
              <a:t>Social networks and survival </a:t>
            </a:r>
          </a:p>
          <a:p>
            <a:pPr marL="285750" indent="-285750">
              <a:buFont typeface="Arial"/>
              <a:buChar char="•"/>
            </a:pPr>
            <a:r>
              <a:rPr lang="en-US" dirty="0" smtClean="0"/>
              <a:t>Kinship relations and ongoing negotiation</a:t>
            </a:r>
          </a:p>
          <a:p>
            <a:pPr marL="285750" indent="-285750">
              <a:buFont typeface="Arial"/>
              <a:buChar char="•"/>
            </a:pPr>
            <a:r>
              <a:rPr lang="en-US" dirty="0" smtClean="0"/>
              <a:t>‘Collective improvisation’ </a:t>
            </a:r>
          </a:p>
          <a:p>
            <a:pPr marL="285750" indent="-285750">
              <a:buFont typeface="Arial"/>
              <a:buChar char="•"/>
            </a:pPr>
            <a:r>
              <a:rPr lang="en-US" dirty="0" smtClean="0"/>
              <a:t>What does this say about urbanity? </a:t>
            </a:r>
            <a:endParaRPr lang="en-US" dirty="0"/>
          </a:p>
        </p:txBody>
      </p:sp>
      <p:pic>
        <p:nvPicPr>
          <p:cNvPr id="6" name="Content Placeholder 5" descr="IMG_4480.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2635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3488</TotalTime>
  <Words>619</Words>
  <Application>Microsoft Macintosh PowerPoint</Application>
  <PresentationFormat>On-screen Show (4:3)</PresentationFormat>
  <Paragraphs>93</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Capital</vt:lpstr>
      <vt:lpstr>When Infrastructure Fails…</vt:lpstr>
      <vt:lpstr>PowerPoint Presentation</vt:lpstr>
      <vt:lpstr>PowerPoint Presentation</vt:lpstr>
      <vt:lpstr>Today</vt:lpstr>
      <vt:lpstr>Material Consequences</vt:lpstr>
      <vt:lpstr>Video…</vt:lpstr>
      <vt:lpstr>The ‘Domino’ effect</vt:lpstr>
      <vt:lpstr>Agency</vt:lpstr>
      <vt:lpstr>Improvised Access and Innovation</vt:lpstr>
      <vt:lpstr>Video…</vt:lpstr>
      <vt:lpstr>Spatial Impacts</vt:lpstr>
      <vt:lpstr>‘New’ infrastructures and relationships to nature </vt:lpstr>
      <vt:lpstr>Video…</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62</cp:revision>
  <dcterms:created xsi:type="dcterms:W3CDTF">2011-12-01T12:25:08Z</dcterms:created>
  <dcterms:modified xsi:type="dcterms:W3CDTF">2012-07-13T10:56:58Z</dcterms:modified>
</cp:coreProperties>
</file>